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8505DF-B11A-4E1C-B31F-5F12E06BF56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DB973DC-27FB-41C9-88C2-F42871C98C5F}">
      <dgm:prSet phldrT="[Texto]" custT="1"/>
      <dgm:spPr/>
      <dgm:t>
        <a:bodyPr/>
        <a:lstStyle/>
        <a:p>
          <a:r>
            <a:rPr lang="es-MX" sz="1800" dirty="0" smtClean="0"/>
            <a:t>Movilidad geográfica</a:t>
          </a:r>
          <a:endParaRPr lang="es-MX" sz="1800" dirty="0"/>
        </a:p>
      </dgm:t>
    </dgm:pt>
    <dgm:pt modelId="{7211053F-539E-484E-8368-0AB93AD46054}" type="parTrans" cxnId="{852089AE-DEFA-4419-AC69-251554E3120C}">
      <dgm:prSet/>
      <dgm:spPr/>
      <dgm:t>
        <a:bodyPr/>
        <a:lstStyle/>
        <a:p>
          <a:endParaRPr lang="es-MX"/>
        </a:p>
      </dgm:t>
    </dgm:pt>
    <dgm:pt modelId="{DD1EFDDE-33CF-418D-B10F-32F7EA8636BE}" type="sibTrans" cxnId="{852089AE-DEFA-4419-AC69-251554E3120C}">
      <dgm:prSet/>
      <dgm:spPr/>
      <dgm:t>
        <a:bodyPr/>
        <a:lstStyle/>
        <a:p>
          <a:endParaRPr lang="es-MX"/>
        </a:p>
      </dgm:t>
    </dgm:pt>
    <dgm:pt modelId="{D617C74D-EE6B-4F9C-A7D3-4241877CB739}">
      <dgm:prSet phldrT="[Texto]" custT="1"/>
      <dgm:spPr/>
      <dgm:t>
        <a:bodyPr/>
        <a:lstStyle/>
        <a:p>
          <a:r>
            <a:rPr lang="es-MX" sz="1600" dirty="0" smtClean="0"/>
            <a:t>Eventos de movilidad A</a:t>
          </a:r>
          <a:endParaRPr lang="es-MX" sz="1600" dirty="0"/>
        </a:p>
      </dgm:t>
    </dgm:pt>
    <dgm:pt modelId="{C1BF92B9-A611-4982-9C7F-80401BBF7306}" type="parTrans" cxnId="{A8FBAECC-D0D5-4744-B90B-10358E7D9128}">
      <dgm:prSet/>
      <dgm:spPr/>
      <dgm:t>
        <a:bodyPr/>
        <a:lstStyle/>
        <a:p>
          <a:endParaRPr lang="es-MX"/>
        </a:p>
      </dgm:t>
    </dgm:pt>
    <dgm:pt modelId="{4CB18511-B7D3-4345-BFCC-B3DFF0A17A7F}" type="sibTrans" cxnId="{A8FBAECC-D0D5-4744-B90B-10358E7D9128}">
      <dgm:prSet/>
      <dgm:spPr/>
      <dgm:t>
        <a:bodyPr/>
        <a:lstStyle/>
        <a:p>
          <a:endParaRPr lang="es-MX"/>
        </a:p>
      </dgm:t>
    </dgm:pt>
    <dgm:pt modelId="{E0BEB524-8CEE-48C0-BEC8-F0028F48C136}">
      <dgm:prSet phldrT="[Texto]" custT="1"/>
      <dgm:spPr/>
      <dgm:t>
        <a:bodyPr/>
        <a:lstStyle/>
        <a:p>
          <a:r>
            <a:rPr lang="es-MX" sz="1800" dirty="0" smtClean="0"/>
            <a:t>Trayectorias</a:t>
          </a:r>
          <a:endParaRPr lang="es-MX" sz="1800" dirty="0"/>
        </a:p>
      </dgm:t>
    </dgm:pt>
    <dgm:pt modelId="{FD92F5E4-26A2-432D-A5EE-CB11C120CF90}" type="parTrans" cxnId="{EF15D92D-4F24-4C28-B54B-6DFCF4592580}">
      <dgm:prSet/>
      <dgm:spPr/>
      <dgm:t>
        <a:bodyPr/>
        <a:lstStyle/>
        <a:p>
          <a:endParaRPr lang="es-MX"/>
        </a:p>
      </dgm:t>
    </dgm:pt>
    <dgm:pt modelId="{D7B567E4-BB67-4A8B-AB51-6B6DA82242BE}" type="sibTrans" cxnId="{EF15D92D-4F24-4C28-B54B-6DFCF4592580}">
      <dgm:prSet/>
      <dgm:spPr/>
      <dgm:t>
        <a:bodyPr/>
        <a:lstStyle/>
        <a:p>
          <a:endParaRPr lang="es-MX"/>
        </a:p>
      </dgm:t>
    </dgm:pt>
    <dgm:pt modelId="{287B34E7-349E-4CD5-A25F-56A1FA3D6D6E}">
      <dgm:prSet phldrT="[Texto]" custT="1"/>
      <dgm:spPr/>
      <dgm:t>
        <a:bodyPr/>
        <a:lstStyle/>
        <a:p>
          <a:r>
            <a:rPr lang="es-MX" sz="1400" dirty="0" smtClean="0"/>
            <a:t>Evento C</a:t>
          </a:r>
          <a:endParaRPr lang="es-MX" sz="1400" dirty="0"/>
        </a:p>
      </dgm:t>
    </dgm:pt>
    <dgm:pt modelId="{6C069154-0DB4-4219-8C79-1499FB640696}" type="parTrans" cxnId="{7840B317-D88B-41E5-AB15-D351BC91DF4D}">
      <dgm:prSet/>
      <dgm:spPr/>
      <dgm:t>
        <a:bodyPr/>
        <a:lstStyle/>
        <a:p>
          <a:endParaRPr lang="es-MX"/>
        </a:p>
      </dgm:t>
    </dgm:pt>
    <dgm:pt modelId="{A3858B47-C69A-45B9-8336-16F4F44FD76D}" type="sibTrans" cxnId="{7840B317-D88B-41E5-AB15-D351BC91DF4D}">
      <dgm:prSet/>
      <dgm:spPr/>
      <dgm:t>
        <a:bodyPr/>
        <a:lstStyle/>
        <a:p>
          <a:endParaRPr lang="es-MX"/>
        </a:p>
      </dgm:t>
    </dgm:pt>
    <dgm:pt modelId="{6EE1E348-38A7-4A4E-83AC-36BAC4850715}">
      <dgm:prSet phldrT="[Texto]" custT="1"/>
      <dgm:spPr/>
      <dgm:t>
        <a:bodyPr/>
        <a:lstStyle/>
        <a:p>
          <a:r>
            <a:rPr lang="es-MX" sz="1800" dirty="0" smtClean="0"/>
            <a:t>Infancia</a:t>
          </a:r>
          <a:endParaRPr lang="es-MX" sz="1800" dirty="0"/>
        </a:p>
      </dgm:t>
    </dgm:pt>
    <dgm:pt modelId="{423ABC26-E3AD-424E-850E-848224E964D0}" type="parTrans" cxnId="{83409298-6E32-49A3-B9E3-BA666046D187}">
      <dgm:prSet/>
      <dgm:spPr/>
      <dgm:t>
        <a:bodyPr/>
        <a:lstStyle/>
        <a:p>
          <a:endParaRPr lang="es-MX"/>
        </a:p>
      </dgm:t>
    </dgm:pt>
    <dgm:pt modelId="{D94AAC7B-4351-4B2E-B218-BAA8EDE2E009}" type="sibTrans" cxnId="{83409298-6E32-49A3-B9E3-BA666046D187}">
      <dgm:prSet/>
      <dgm:spPr/>
      <dgm:t>
        <a:bodyPr/>
        <a:lstStyle/>
        <a:p>
          <a:endParaRPr lang="es-MX"/>
        </a:p>
      </dgm:t>
    </dgm:pt>
    <dgm:pt modelId="{B1A0503A-AC6D-4B40-940B-EB53BCFCD161}">
      <dgm:prSet phldrT="[Texto]" custT="1"/>
      <dgm:spPr/>
      <dgm:t>
        <a:bodyPr/>
        <a:lstStyle/>
        <a:p>
          <a:r>
            <a:rPr lang="es-MX" sz="1800" dirty="0" smtClean="0"/>
            <a:t>Ciclo de vida</a:t>
          </a:r>
          <a:endParaRPr lang="es-MX" sz="1800" dirty="0"/>
        </a:p>
      </dgm:t>
    </dgm:pt>
    <dgm:pt modelId="{0358B666-F91F-4D53-A7E6-2846DEE6911A}" type="parTrans" cxnId="{550C4662-270A-484C-A76C-6A2596293481}">
      <dgm:prSet/>
      <dgm:spPr/>
      <dgm:t>
        <a:bodyPr/>
        <a:lstStyle/>
        <a:p>
          <a:endParaRPr lang="es-MX"/>
        </a:p>
      </dgm:t>
    </dgm:pt>
    <dgm:pt modelId="{695C5D2B-06F1-41FC-A080-749A521808B1}" type="sibTrans" cxnId="{550C4662-270A-484C-A76C-6A2596293481}">
      <dgm:prSet/>
      <dgm:spPr/>
      <dgm:t>
        <a:bodyPr/>
        <a:lstStyle/>
        <a:p>
          <a:endParaRPr lang="es-MX"/>
        </a:p>
      </dgm:t>
    </dgm:pt>
    <dgm:pt modelId="{8EB406DE-ADF7-48AC-ADFF-44258109B27E}">
      <dgm:prSet phldrT="[Texto]" custT="1"/>
      <dgm:spPr/>
      <dgm:t>
        <a:bodyPr/>
        <a:lstStyle/>
        <a:p>
          <a:r>
            <a:rPr lang="es-MX" sz="2000" dirty="0" smtClean="0"/>
            <a:t>Laborales</a:t>
          </a:r>
          <a:endParaRPr lang="es-MX" sz="2000" dirty="0"/>
        </a:p>
      </dgm:t>
    </dgm:pt>
    <dgm:pt modelId="{70A9B2BB-7BD6-466E-B88E-787217D2A757}" type="parTrans" cxnId="{1F67C925-A41A-4ED9-A729-0BA4535B4E60}">
      <dgm:prSet/>
      <dgm:spPr/>
      <dgm:t>
        <a:bodyPr/>
        <a:lstStyle/>
        <a:p>
          <a:endParaRPr lang="es-MX"/>
        </a:p>
      </dgm:t>
    </dgm:pt>
    <dgm:pt modelId="{9302F5C6-AE67-4311-B623-D4E062077A40}" type="sibTrans" cxnId="{1F67C925-A41A-4ED9-A729-0BA4535B4E60}">
      <dgm:prSet/>
      <dgm:spPr/>
      <dgm:t>
        <a:bodyPr/>
        <a:lstStyle/>
        <a:p>
          <a:endParaRPr lang="es-MX"/>
        </a:p>
      </dgm:t>
    </dgm:pt>
    <dgm:pt modelId="{94FC61B3-B6CF-4E85-9703-61BFE5515D72}">
      <dgm:prSet phldrT="[Texto]" custT="1"/>
      <dgm:spPr/>
      <dgm:t>
        <a:bodyPr/>
        <a:lstStyle/>
        <a:p>
          <a:r>
            <a:rPr lang="es-MX" sz="1800" dirty="0" smtClean="0"/>
            <a:t>escolares</a:t>
          </a:r>
          <a:endParaRPr lang="es-MX" sz="1800" dirty="0"/>
        </a:p>
      </dgm:t>
    </dgm:pt>
    <dgm:pt modelId="{AD1E95E7-9DEA-4702-A3F7-ED8AA4D39603}" type="parTrans" cxnId="{B7C92CE5-0F93-49D7-ACE8-6DFF31563363}">
      <dgm:prSet/>
      <dgm:spPr/>
      <dgm:t>
        <a:bodyPr/>
        <a:lstStyle/>
        <a:p>
          <a:endParaRPr lang="es-MX"/>
        </a:p>
      </dgm:t>
    </dgm:pt>
    <dgm:pt modelId="{C83631CA-ADF1-4044-A86F-2CC0ABB76DCB}" type="sibTrans" cxnId="{B7C92CE5-0F93-49D7-ACE8-6DFF31563363}">
      <dgm:prSet/>
      <dgm:spPr/>
      <dgm:t>
        <a:bodyPr/>
        <a:lstStyle/>
        <a:p>
          <a:endParaRPr lang="es-MX"/>
        </a:p>
      </dgm:t>
    </dgm:pt>
    <dgm:pt modelId="{58073C41-925A-4EDF-9CBB-5C9BB35A0EC9}">
      <dgm:prSet phldrT="[Texto]" custT="1"/>
      <dgm:spPr/>
      <dgm:t>
        <a:bodyPr/>
        <a:lstStyle/>
        <a:p>
          <a:r>
            <a:rPr lang="es-MX" sz="1800" dirty="0" smtClean="0"/>
            <a:t>Construcción de redes y lazos…consolidación o ruptura</a:t>
          </a:r>
          <a:endParaRPr lang="es-MX" sz="1800" dirty="0"/>
        </a:p>
      </dgm:t>
    </dgm:pt>
    <dgm:pt modelId="{F03F3DB5-F0C2-4091-A57C-9FC46CB0273B}" type="parTrans" cxnId="{D88EE69C-D20C-416A-B0FC-B9E3A18D9899}">
      <dgm:prSet/>
      <dgm:spPr/>
      <dgm:t>
        <a:bodyPr/>
        <a:lstStyle/>
        <a:p>
          <a:endParaRPr lang="es-MX"/>
        </a:p>
      </dgm:t>
    </dgm:pt>
    <dgm:pt modelId="{8E1F73B8-BFBA-4753-8EF3-F4BB0450A0CE}" type="sibTrans" cxnId="{D88EE69C-D20C-416A-B0FC-B9E3A18D9899}">
      <dgm:prSet/>
      <dgm:spPr/>
      <dgm:t>
        <a:bodyPr/>
        <a:lstStyle/>
        <a:p>
          <a:endParaRPr lang="es-MX"/>
        </a:p>
      </dgm:t>
    </dgm:pt>
    <dgm:pt modelId="{F3CECBA8-B288-420B-8CD5-C1958E35D934}">
      <dgm:prSet phldrT="[Texto]" custT="1"/>
      <dgm:spPr/>
      <dgm:t>
        <a:bodyPr/>
        <a:lstStyle/>
        <a:p>
          <a:r>
            <a:rPr lang="es-MX" sz="1800" dirty="0" smtClean="0"/>
            <a:t>Creación de grupos, </a:t>
          </a:r>
          <a:r>
            <a:rPr lang="es-MX" sz="1800" dirty="0" err="1" smtClean="0"/>
            <a:t>org</a:t>
          </a:r>
          <a:r>
            <a:rPr lang="es-MX" sz="1800" dirty="0" smtClean="0"/>
            <a:t>.. y prácticas</a:t>
          </a:r>
          <a:endParaRPr lang="es-MX" sz="1800" dirty="0"/>
        </a:p>
      </dgm:t>
    </dgm:pt>
    <dgm:pt modelId="{4E41EC5D-67DB-41DB-AC23-74B2B19E17A8}" type="parTrans" cxnId="{630D034B-0ED3-40BD-87B9-82F879A247A9}">
      <dgm:prSet/>
      <dgm:spPr/>
      <dgm:t>
        <a:bodyPr/>
        <a:lstStyle/>
        <a:p>
          <a:endParaRPr lang="es-MX"/>
        </a:p>
      </dgm:t>
    </dgm:pt>
    <dgm:pt modelId="{ED2860E1-56B8-4BCF-A5FF-721681AB07D0}" type="sibTrans" cxnId="{630D034B-0ED3-40BD-87B9-82F879A247A9}">
      <dgm:prSet/>
      <dgm:spPr/>
      <dgm:t>
        <a:bodyPr/>
        <a:lstStyle/>
        <a:p>
          <a:endParaRPr lang="es-MX"/>
        </a:p>
      </dgm:t>
    </dgm:pt>
    <dgm:pt modelId="{B1CC108D-316D-4B25-BE99-A4A0F6C256E2}">
      <dgm:prSet phldrT="[Texto]"/>
      <dgm:spPr>
        <a:solidFill>
          <a:srgbClr val="C00000"/>
        </a:solidFill>
      </dgm:spPr>
      <dgm:t>
        <a:bodyPr/>
        <a:lstStyle/>
        <a:p>
          <a:r>
            <a:rPr lang="es-MX" dirty="0" smtClean="0"/>
            <a:t>Subjetividades</a:t>
          </a:r>
          <a:endParaRPr lang="es-MX" dirty="0"/>
        </a:p>
      </dgm:t>
    </dgm:pt>
    <dgm:pt modelId="{609EA223-9B1E-4171-B92C-DF19B64D6918}" type="parTrans" cxnId="{8761706B-E497-4065-9A53-6951C0E3F6AA}">
      <dgm:prSet/>
      <dgm:spPr/>
      <dgm:t>
        <a:bodyPr/>
        <a:lstStyle/>
        <a:p>
          <a:endParaRPr lang="es-MX"/>
        </a:p>
      </dgm:t>
    </dgm:pt>
    <dgm:pt modelId="{E18275E2-9472-449D-BED4-1F089C2896DC}" type="sibTrans" cxnId="{8761706B-E497-4065-9A53-6951C0E3F6AA}">
      <dgm:prSet/>
      <dgm:spPr/>
      <dgm:t>
        <a:bodyPr/>
        <a:lstStyle/>
        <a:p>
          <a:endParaRPr lang="es-MX"/>
        </a:p>
      </dgm:t>
    </dgm:pt>
    <dgm:pt modelId="{E949A39A-D448-4640-A56C-AD8425816105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Eventos de movilidad B</a:t>
          </a:r>
          <a:endParaRPr lang="es-MX" sz="1400" dirty="0">
            <a:solidFill>
              <a:schemeClr val="tx1"/>
            </a:solidFill>
          </a:endParaRPr>
        </a:p>
      </dgm:t>
    </dgm:pt>
    <dgm:pt modelId="{9145657E-5204-4BA9-BC51-BC5B59A87CC4}" type="parTrans" cxnId="{853DADA6-22AB-4FC5-96CC-2AFB053C69B1}">
      <dgm:prSet/>
      <dgm:spPr/>
      <dgm:t>
        <a:bodyPr/>
        <a:lstStyle/>
        <a:p>
          <a:endParaRPr lang="es-MX"/>
        </a:p>
      </dgm:t>
    </dgm:pt>
    <dgm:pt modelId="{0234C7FA-8E9B-4D77-9E39-D56D26548D0F}" type="sibTrans" cxnId="{853DADA6-22AB-4FC5-96CC-2AFB053C69B1}">
      <dgm:prSet/>
      <dgm:spPr/>
      <dgm:t>
        <a:bodyPr/>
        <a:lstStyle/>
        <a:p>
          <a:endParaRPr lang="es-MX"/>
        </a:p>
      </dgm:t>
    </dgm:pt>
    <dgm:pt modelId="{E6075FF5-AB21-4FDA-9BFA-E6EDD161E098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MX" sz="1800" dirty="0" smtClean="0"/>
            <a:t>niñez</a:t>
          </a:r>
          <a:endParaRPr lang="es-MX" sz="1800" dirty="0"/>
        </a:p>
      </dgm:t>
    </dgm:pt>
    <dgm:pt modelId="{22EFD1F6-6FEF-4F3F-AD24-C57D1A7D7508}" type="parTrans" cxnId="{0A418C57-C2CB-4863-8123-D123B46B4653}">
      <dgm:prSet/>
      <dgm:spPr/>
      <dgm:t>
        <a:bodyPr/>
        <a:lstStyle/>
        <a:p>
          <a:endParaRPr lang="es-MX"/>
        </a:p>
      </dgm:t>
    </dgm:pt>
    <dgm:pt modelId="{A8629AC0-8562-4180-A0D9-D89859914CD4}" type="sibTrans" cxnId="{0A418C57-C2CB-4863-8123-D123B46B4653}">
      <dgm:prSet/>
      <dgm:spPr/>
      <dgm:t>
        <a:bodyPr/>
        <a:lstStyle/>
        <a:p>
          <a:endParaRPr lang="es-MX"/>
        </a:p>
      </dgm:t>
    </dgm:pt>
    <dgm:pt modelId="{BB506EC7-5743-4D1F-9AB2-33DF0E9F7B1C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MX" sz="1600" dirty="0" smtClean="0"/>
            <a:t>………..</a:t>
          </a:r>
          <a:endParaRPr lang="es-MX" sz="1600" dirty="0"/>
        </a:p>
      </dgm:t>
    </dgm:pt>
    <dgm:pt modelId="{9ED5CD99-3528-4F78-8AEB-A84EC623757B}" type="parTrans" cxnId="{DAE3532E-5ED7-4C21-95C9-9D8E659F7A58}">
      <dgm:prSet/>
      <dgm:spPr/>
      <dgm:t>
        <a:bodyPr/>
        <a:lstStyle/>
        <a:p>
          <a:endParaRPr lang="es-MX"/>
        </a:p>
      </dgm:t>
    </dgm:pt>
    <dgm:pt modelId="{45900A19-B445-437C-96FE-F84F17817A16}" type="sibTrans" cxnId="{DAE3532E-5ED7-4C21-95C9-9D8E659F7A58}">
      <dgm:prSet/>
      <dgm:spPr/>
      <dgm:t>
        <a:bodyPr/>
        <a:lstStyle/>
        <a:p>
          <a:endParaRPr lang="es-MX"/>
        </a:p>
      </dgm:t>
    </dgm:pt>
    <dgm:pt modelId="{65DDF4BC-607D-4C8F-A3E1-32E22831A3B7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MX" sz="1600" dirty="0" smtClean="0"/>
            <a:t>envejecimiento</a:t>
          </a:r>
          <a:endParaRPr lang="es-MX" sz="1600" dirty="0"/>
        </a:p>
      </dgm:t>
    </dgm:pt>
    <dgm:pt modelId="{8F6FBA26-A92B-4708-9F72-F78992A4C18D}" type="parTrans" cxnId="{CF8F198C-3928-4C05-B509-5B4FC179967F}">
      <dgm:prSet/>
      <dgm:spPr/>
      <dgm:t>
        <a:bodyPr/>
        <a:lstStyle/>
        <a:p>
          <a:endParaRPr lang="es-MX"/>
        </a:p>
      </dgm:t>
    </dgm:pt>
    <dgm:pt modelId="{EBCE42AB-DD31-4D37-86F6-094F4E23806A}" type="sibTrans" cxnId="{CF8F198C-3928-4C05-B509-5B4FC179967F}">
      <dgm:prSet/>
      <dgm:spPr/>
      <dgm:t>
        <a:bodyPr/>
        <a:lstStyle/>
        <a:p>
          <a:endParaRPr lang="es-MX"/>
        </a:p>
      </dgm:t>
    </dgm:pt>
    <dgm:pt modelId="{3E0E8925-ED94-4449-B96B-6A16C4AE4A94}" type="pres">
      <dgm:prSet presAssocID="{B58505DF-B11A-4E1C-B31F-5F12E06BF567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1D72C10-C6CE-4D2C-9FA3-BFBD1B8F074C}" type="pres">
      <dgm:prSet presAssocID="{1DB973DC-27FB-41C9-88C2-F42871C98C5F}" presName="horFlow" presStyleCnt="0"/>
      <dgm:spPr/>
    </dgm:pt>
    <dgm:pt modelId="{593847EE-9FF2-4D77-A846-6938C7CB7761}" type="pres">
      <dgm:prSet presAssocID="{1DB973DC-27FB-41C9-88C2-F42871C98C5F}" presName="bigChev" presStyleLbl="node1" presStyleIdx="0" presStyleCnt="10" custScaleX="156072" custScaleY="126629" custLinFactX="-86818" custLinFactNeighborX="-100000" custLinFactNeighborY="12326"/>
      <dgm:spPr/>
      <dgm:t>
        <a:bodyPr/>
        <a:lstStyle/>
        <a:p>
          <a:endParaRPr lang="es-MX"/>
        </a:p>
      </dgm:t>
    </dgm:pt>
    <dgm:pt modelId="{9A0590D7-5157-4BE0-8D91-EFAD0A43CFB8}" type="pres">
      <dgm:prSet presAssocID="{C1BF92B9-A611-4982-9C7F-80401BBF7306}" presName="parTrans" presStyleCnt="0"/>
      <dgm:spPr/>
    </dgm:pt>
    <dgm:pt modelId="{6AEDC81D-0545-49B8-A0BA-BEDECFC1F69D}" type="pres">
      <dgm:prSet presAssocID="{D617C74D-EE6B-4F9C-A7D3-4241877CB739}" presName="node" presStyleLbl="alignAccFollowNode1" presStyleIdx="0" presStyleCnt="5" custScaleX="263886" custLinFactX="-4771" custLinFactNeighborX="-100000" custLinFactNeighborY="14223">
        <dgm:presLayoutVars>
          <dgm:bulletEnabled val="1"/>
        </dgm:presLayoutVars>
      </dgm:prSet>
      <dgm:spPr/>
    </dgm:pt>
    <dgm:pt modelId="{F7625176-F2D8-41CA-B9BD-97A0305D6341}" type="pres">
      <dgm:prSet presAssocID="{1DB973DC-27FB-41C9-88C2-F42871C98C5F}" presName="vSp" presStyleCnt="0"/>
      <dgm:spPr/>
    </dgm:pt>
    <dgm:pt modelId="{E08181F1-B665-446F-BE17-5D40BFD83CC5}" type="pres">
      <dgm:prSet presAssocID="{E0BEB524-8CEE-48C0-BEC8-F0028F48C136}" presName="horFlow" presStyleCnt="0"/>
      <dgm:spPr/>
    </dgm:pt>
    <dgm:pt modelId="{90E338E6-19FA-4DF4-8B32-15DB9B5BE8C8}" type="pres">
      <dgm:prSet presAssocID="{E0BEB524-8CEE-48C0-BEC8-F0028F48C136}" presName="bigChev" presStyleLbl="node1" presStyleIdx="1" presStyleCnt="10" custScaleX="159379" custLinFactX="-86818" custLinFactNeighborX="-100000" custLinFactNeighborY="33144"/>
      <dgm:spPr/>
    </dgm:pt>
    <dgm:pt modelId="{2916D9C0-0266-4607-9EF4-7A354CA83CE7}" type="pres">
      <dgm:prSet presAssocID="{6C069154-0DB4-4219-8C79-1499FB640696}" presName="parTrans" presStyleCnt="0"/>
      <dgm:spPr/>
    </dgm:pt>
    <dgm:pt modelId="{575F67E4-4EAA-45EF-8876-4CF3542BB5D1}" type="pres">
      <dgm:prSet presAssocID="{287B34E7-349E-4CD5-A25F-56A1FA3D6D6E}" presName="node" presStyleLbl="alignAccFollowNode1" presStyleIdx="1" presStyleCnt="5" custScaleX="261168" custLinFactX="443141" custLinFactY="-18836" custLinFactNeighborX="500000" custLinFactNeighborY="-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85642B-33CD-4D43-9007-790C299717F8}" type="pres">
      <dgm:prSet presAssocID="{A3858B47-C69A-45B9-8336-16F4F44FD76D}" presName="sibTrans" presStyleCnt="0"/>
      <dgm:spPr/>
    </dgm:pt>
    <dgm:pt modelId="{767BD88A-F701-4C5E-A47A-30BDA6C4BCD3}" type="pres">
      <dgm:prSet presAssocID="{6EE1E348-38A7-4A4E-83AC-36BAC4850715}" presName="node" presStyleLbl="alignAccFollowNode1" presStyleIdx="2" presStyleCnt="5" custScaleX="145666" custLinFactX="-243839" custLinFactY="100000" custLinFactNeighborX="-300000" custLinFactNeighborY="1301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0FF7E82-0FAD-48C0-8445-A66B5D091994}" type="pres">
      <dgm:prSet presAssocID="{E0BEB524-8CEE-48C0-BEC8-F0028F48C136}" presName="vSp" presStyleCnt="0"/>
      <dgm:spPr/>
    </dgm:pt>
    <dgm:pt modelId="{5DC5F088-C985-4E7A-81E0-6EE61A4F109F}" type="pres">
      <dgm:prSet presAssocID="{B1A0503A-AC6D-4B40-940B-EB53BCFCD161}" presName="horFlow" presStyleCnt="0"/>
      <dgm:spPr/>
    </dgm:pt>
    <dgm:pt modelId="{4585C09C-31C8-4781-9B73-534FB5E4380B}" type="pres">
      <dgm:prSet presAssocID="{B1A0503A-AC6D-4B40-940B-EB53BCFCD161}" presName="bigChev" presStyleLbl="node1" presStyleIdx="2" presStyleCnt="10" custScaleX="158315" custLinFactX="-29373" custLinFactNeighborX="-100000" custLinFactNeighborY="68463"/>
      <dgm:spPr/>
    </dgm:pt>
    <dgm:pt modelId="{4A306D90-0D85-4EC2-838F-42A0B5F6155E}" type="pres">
      <dgm:prSet presAssocID="{70A9B2BB-7BD6-466E-B88E-787217D2A757}" presName="parTrans" presStyleCnt="0"/>
      <dgm:spPr/>
    </dgm:pt>
    <dgm:pt modelId="{08BA7349-F568-474D-9B6B-6A9C2E6724C5}" type="pres">
      <dgm:prSet presAssocID="{8EB406DE-ADF7-48AC-ADFF-44258109B27E}" presName="node" presStyleLbl="alignAccFollowNode1" presStyleIdx="3" presStyleCnt="5" custScaleX="403511" custLinFactX="48963" custLinFactY="-33060" custLinFactNeighborX="100000" custLinFactNeighborY="-100000">
        <dgm:presLayoutVars>
          <dgm:bulletEnabled val="1"/>
        </dgm:presLayoutVars>
      </dgm:prSet>
      <dgm:spPr/>
    </dgm:pt>
    <dgm:pt modelId="{AD1AA8B7-955D-4B10-ADA2-03564CACCB35}" type="pres">
      <dgm:prSet presAssocID="{9302F5C6-AE67-4311-B623-D4E062077A40}" presName="sibTrans" presStyleCnt="0"/>
      <dgm:spPr/>
    </dgm:pt>
    <dgm:pt modelId="{113BADCD-94FE-48F0-B508-CEA4FBFFDF62}" type="pres">
      <dgm:prSet presAssocID="{94FC61B3-B6CF-4E85-9703-61BFE5515D72}" presName="node" presStyleLbl="alignAccFollowNode1" presStyleIdx="4" presStyleCnt="5" custScaleX="293427" custLinFactX="-303381" custLinFactNeighborX="-400000" custLinFactNeighborY="-30456">
        <dgm:presLayoutVars>
          <dgm:bulletEnabled val="1"/>
        </dgm:presLayoutVars>
      </dgm:prSet>
      <dgm:spPr/>
    </dgm:pt>
    <dgm:pt modelId="{1981FC88-15AE-4FD1-82FD-612AFA1D8CC9}" type="pres">
      <dgm:prSet presAssocID="{B1A0503A-AC6D-4B40-940B-EB53BCFCD161}" presName="vSp" presStyleCnt="0"/>
      <dgm:spPr/>
    </dgm:pt>
    <dgm:pt modelId="{C1DB5C6A-44CC-4CBF-9A27-6A5FFA303AB3}" type="pres">
      <dgm:prSet presAssocID="{58073C41-925A-4EDF-9CBB-5C9BB35A0EC9}" presName="horFlow" presStyleCnt="0"/>
      <dgm:spPr/>
    </dgm:pt>
    <dgm:pt modelId="{D0A008EC-6F87-4494-9391-C3659FE672FD}" type="pres">
      <dgm:prSet presAssocID="{58073C41-925A-4EDF-9CBB-5C9BB35A0EC9}" presName="bigChev" presStyleLbl="node1" presStyleIdx="3" presStyleCnt="10" custScaleX="566560" custLinFactX="36258" custLinFactY="24707" custLinFactNeighborX="100000" custLinFactNeighborY="100000"/>
      <dgm:spPr/>
      <dgm:t>
        <a:bodyPr/>
        <a:lstStyle/>
        <a:p>
          <a:endParaRPr lang="es-MX"/>
        </a:p>
      </dgm:t>
    </dgm:pt>
    <dgm:pt modelId="{680A7B28-6BC8-4B3D-82E1-29B243B51D03}" type="pres">
      <dgm:prSet presAssocID="{58073C41-925A-4EDF-9CBB-5C9BB35A0EC9}" presName="vSp" presStyleCnt="0"/>
      <dgm:spPr/>
    </dgm:pt>
    <dgm:pt modelId="{2F0EB6B3-0C2D-4AEE-9ED9-5A353286F48C}" type="pres">
      <dgm:prSet presAssocID="{F3CECBA8-B288-420B-8CD5-C1958E35D934}" presName="horFlow" presStyleCnt="0"/>
      <dgm:spPr/>
    </dgm:pt>
    <dgm:pt modelId="{15ADE2A6-AF41-4488-BE0D-994DAFD131F5}" type="pres">
      <dgm:prSet presAssocID="{F3CECBA8-B288-420B-8CD5-C1958E35D934}" presName="bigChev" presStyleLbl="node1" presStyleIdx="4" presStyleCnt="10" custScaleX="296127" custScaleY="189527" custLinFactX="154272" custLinFactY="46965" custLinFactNeighborX="200000" custLinFactNeighborY="100000"/>
      <dgm:spPr/>
      <dgm:t>
        <a:bodyPr/>
        <a:lstStyle/>
        <a:p>
          <a:endParaRPr lang="es-MX"/>
        </a:p>
      </dgm:t>
    </dgm:pt>
    <dgm:pt modelId="{05D18B51-A8CA-428F-A2FF-CE8B20F8B6D3}" type="pres">
      <dgm:prSet presAssocID="{F3CECBA8-B288-420B-8CD5-C1958E35D934}" presName="vSp" presStyleCnt="0"/>
      <dgm:spPr/>
    </dgm:pt>
    <dgm:pt modelId="{BE86358C-5132-49BC-9410-767F7B4EF5DA}" type="pres">
      <dgm:prSet presAssocID="{B1CC108D-316D-4B25-BE99-A4A0F6C256E2}" presName="horFlow" presStyleCnt="0"/>
      <dgm:spPr/>
    </dgm:pt>
    <dgm:pt modelId="{4686966E-A7B8-4491-B86E-D970679CF5F6}" type="pres">
      <dgm:prSet presAssocID="{B1CC108D-316D-4B25-BE99-A4A0F6C256E2}" presName="bigChev" presStyleLbl="node1" presStyleIdx="5" presStyleCnt="10" custScaleX="627704" custLinFactX="7471" custLinFactY="100000" custLinFactNeighborX="100000" custLinFactNeighborY="149936"/>
      <dgm:spPr/>
      <dgm:t>
        <a:bodyPr/>
        <a:lstStyle/>
        <a:p>
          <a:endParaRPr lang="es-MX"/>
        </a:p>
      </dgm:t>
    </dgm:pt>
    <dgm:pt modelId="{96728746-9D44-4FB4-9999-8E4272663287}" type="pres">
      <dgm:prSet presAssocID="{B1CC108D-316D-4B25-BE99-A4A0F6C256E2}" presName="vSp" presStyleCnt="0"/>
      <dgm:spPr/>
    </dgm:pt>
    <dgm:pt modelId="{7111E5E5-16EE-4AF4-80A1-E3E08B22508B}" type="pres">
      <dgm:prSet presAssocID="{E949A39A-D448-4640-A56C-AD8425816105}" presName="horFlow" presStyleCnt="0"/>
      <dgm:spPr/>
    </dgm:pt>
    <dgm:pt modelId="{6F7A5ACD-5253-4822-A3B6-653F23AD09F6}" type="pres">
      <dgm:prSet presAssocID="{E949A39A-D448-4640-A56C-AD8425816105}" presName="bigChev" presStyleLbl="node1" presStyleIdx="6" presStyleCnt="10" custScaleX="236734" custLinFactX="130446" custLinFactY="-366536" custLinFactNeighborX="200000" custLinFactNeighborY="-400000"/>
      <dgm:spPr/>
      <dgm:t>
        <a:bodyPr/>
        <a:lstStyle/>
        <a:p>
          <a:endParaRPr lang="es-MX"/>
        </a:p>
      </dgm:t>
    </dgm:pt>
    <dgm:pt modelId="{84091EEB-3FD2-4768-80EA-E7D4D118BB63}" type="pres">
      <dgm:prSet presAssocID="{E949A39A-D448-4640-A56C-AD8425816105}" presName="vSp" presStyleCnt="0"/>
      <dgm:spPr/>
    </dgm:pt>
    <dgm:pt modelId="{91EE127F-7A51-4962-9CF0-8C4BF9C63ABE}" type="pres">
      <dgm:prSet presAssocID="{E6075FF5-AB21-4FDA-9BFA-E6EDD161E098}" presName="horFlow" presStyleCnt="0"/>
      <dgm:spPr/>
    </dgm:pt>
    <dgm:pt modelId="{36179179-B6B2-49E5-A332-66E2D0EF66B5}" type="pres">
      <dgm:prSet presAssocID="{E6075FF5-AB21-4FDA-9BFA-E6EDD161E098}" presName="bigChev" presStyleLbl="node1" presStyleIdx="7" presStyleCnt="10" custLinFactX="100000" custLinFactY="-274036" custLinFactNeighborX="143693" custLinFactNeighborY="-300000"/>
      <dgm:spPr/>
      <dgm:t>
        <a:bodyPr/>
        <a:lstStyle/>
        <a:p>
          <a:endParaRPr lang="es-MX"/>
        </a:p>
      </dgm:t>
    </dgm:pt>
    <dgm:pt modelId="{29DCF425-FB56-402C-8DC9-5F501FE1577A}" type="pres">
      <dgm:prSet presAssocID="{E6075FF5-AB21-4FDA-9BFA-E6EDD161E098}" presName="vSp" presStyleCnt="0"/>
      <dgm:spPr/>
    </dgm:pt>
    <dgm:pt modelId="{B0DA6FD5-0D15-42D9-9ACD-624159DA6A79}" type="pres">
      <dgm:prSet presAssocID="{BB506EC7-5743-4D1F-9AB2-33DF0E9F7B1C}" presName="horFlow" presStyleCnt="0"/>
      <dgm:spPr/>
    </dgm:pt>
    <dgm:pt modelId="{0DADB19F-3592-4A16-BE93-FF469DD6ACE8}" type="pres">
      <dgm:prSet presAssocID="{BB506EC7-5743-4D1F-9AB2-33DF0E9F7B1C}" presName="bigChev" presStyleLbl="node1" presStyleIdx="8" presStyleCnt="10" custScaleX="137903" custLinFactX="167898" custLinFactY="-300000" custLinFactNeighborX="200000" custLinFactNeighborY="-388111"/>
      <dgm:spPr/>
      <dgm:t>
        <a:bodyPr/>
        <a:lstStyle/>
        <a:p>
          <a:endParaRPr lang="es-MX"/>
        </a:p>
      </dgm:t>
    </dgm:pt>
    <dgm:pt modelId="{703A8FCA-B6A0-42AF-85B3-1E9A0932985F}" type="pres">
      <dgm:prSet presAssocID="{BB506EC7-5743-4D1F-9AB2-33DF0E9F7B1C}" presName="vSp" presStyleCnt="0"/>
      <dgm:spPr/>
    </dgm:pt>
    <dgm:pt modelId="{36A72E12-1FB7-4918-B509-1D2450349B6D}" type="pres">
      <dgm:prSet presAssocID="{65DDF4BC-607D-4C8F-A3E1-32E22831A3B7}" presName="horFlow" presStyleCnt="0"/>
      <dgm:spPr/>
    </dgm:pt>
    <dgm:pt modelId="{85D2ECFE-A06A-4FA3-AB5C-B2820DBE8CBF}" type="pres">
      <dgm:prSet presAssocID="{65DDF4BC-607D-4C8F-A3E1-32E22831A3B7}" presName="bigChev" presStyleLbl="node1" presStyleIdx="9" presStyleCnt="10" custScaleX="177241" custLinFactX="292725" custLinFactY="-400000" custLinFactNeighborX="300000" custLinFactNeighborY="-402111"/>
      <dgm:spPr/>
      <dgm:t>
        <a:bodyPr/>
        <a:lstStyle/>
        <a:p>
          <a:endParaRPr lang="es-MX"/>
        </a:p>
      </dgm:t>
    </dgm:pt>
  </dgm:ptLst>
  <dgm:cxnLst>
    <dgm:cxn modelId="{0A418C57-C2CB-4863-8123-D123B46B4653}" srcId="{B58505DF-B11A-4E1C-B31F-5F12E06BF567}" destId="{E6075FF5-AB21-4FDA-9BFA-E6EDD161E098}" srcOrd="7" destOrd="0" parTransId="{22EFD1F6-6FEF-4F3F-AD24-C57D1A7D7508}" sibTransId="{A8629AC0-8562-4180-A0D9-D89859914CD4}"/>
    <dgm:cxn modelId="{49DA634E-0A44-4E1B-A1C0-3F6B0DBCDB19}" type="presOf" srcId="{1DB973DC-27FB-41C9-88C2-F42871C98C5F}" destId="{593847EE-9FF2-4D77-A846-6938C7CB7761}" srcOrd="0" destOrd="0" presId="urn:microsoft.com/office/officeart/2005/8/layout/lProcess3"/>
    <dgm:cxn modelId="{1BA3A607-18D0-4BF6-BC02-190E8628C188}" type="presOf" srcId="{E949A39A-D448-4640-A56C-AD8425816105}" destId="{6F7A5ACD-5253-4822-A3B6-653F23AD09F6}" srcOrd="0" destOrd="0" presId="urn:microsoft.com/office/officeart/2005/8/layout/lProcess3"/>
    <dgm:cxn modelId="{D9850ABF-840E-47AE-97E0-2B9B24A671A6}" type="presOf" srcId="{58073C41-925A-4EDF-9CBB-5C9BB35A0EC9}" destId="{D0A008EC-6F87-4494-9391-C3659FE672FD}" srcOrd="0" destOrd="0" presId="urn:microsoft.com/office/officeart/2005/8/layout/lProcess3"/>
    <dgm:cxn modelId="{A66E7CAA-90A1-4FD3-B28B-DCD411333A95}" type="presOf" srcId="{E0BEB524-8CEE-48C0-BEC8-F0028F48C136}" destId="{90E338E6-19FA-4DF4-8B32-15DB9B5BE8C8}" srcOrd="0" destOrd="0" presId="urn:microsoft.com/office/officeart/2005/8/layout/lProcess3"/>
    <dgm:cxn modelId="{DAE3532E-5ED7-4C21-95C9-9D8E659F7A58}" srcId="{B58505DF-B11A-4E1C-B31F-5F12E06BF567}" destId="{BB506EC7-5743-4D1F-9AB2-33DF0E9F7B1C}" srcOrd="8" destOrd="0" parTransId="{9ED5CD99-3528-4F78-8AEB-A84EC623757B}" sibTransId="{45900A19-B445-437C-96FE-F84F17817A16}"/>
    <dgm:cxn modelId="{68D224BE-3F12-41F5-B143-7CA2D08EBF5E}" type="presOf" srcId="{65DDF4BC-607D-4C8F-A3E1-32E22831A3B7}" destId="{85D2ECFE-A06A-4FA3-AB5C-B2820DBE8CBF}" srcOrd="0" destOrd="0" presId="urn:microsoft.com/office/officeart/2005/8/layout/lProcess3"/>
    <dgm:cxn modelId="{AA099BED-01D6-45BB-A788-BD38AE65FA73}" type="presOf" srcId="{94FC61B3-B6CF-4E85-9703-61BFE5515D72}" destId="{113BADCD-94FE-48F0-B508-CEA4FBFFDF62}" srcOrd="0" destOrd="0" presId="urn:microsoft.com/office/officeart/2005/8/layout/lProcess3"/>
    <dgm:cxn modelId="{83409298-6E32-49A3-B9E3-BA666046D187}" srcId="{E0BEB524-8CEE-48C0-BEC8-F0028F48C136}" destId="{6EE1E348-38A7-4A4E-83AC-36BAC4850715}" srcOrd="1" destOrd="0" parTransId="{423ABC26-E3AD-424E-850E-848224E964D0}" sibTransId="{D94AAC7B-4351-4B2E-B218-BAA8EDE2E009}"/>
    <dgm:cxn modelId="{401D0E8D-91D2-4BE3-A48A-9F8AF08F8766}" type="presOf" srcId="{BB506EC7-5743-4D1F-9AB2-33DF0E9F7B1C}" destId="{0DADB19F-3592-4A16-BE93-FF469DD6ACE8}" srcOrd="0" destOrd="0" presId="urn:microsoft.com/office/officeart/2005/8/layout/lProcess3"/>
    <dgm:cxn modelId="{C8D4163A-7D05-4694-AB12-7B7BA253B9D9}" type="presOf" srcId="{8EB406DE-ADF7-48AC-ADFF-44258109B27E}" destId="{08BA7349-F568-474D-9B6B-6A9C2E6724C5}" srcOrd="0" destOrd="0" presId="urn:microsoft.com/office/officeart/2005/8/layout/lProcess3"/>
    <dgm:cxn modelId="{EF15D92D-4F24-4C28-B54B-6DFCF4592580}" srcId="{B58505DF-B11A-4E1C-B31F-5F12E06BF567}" destId="{E0BEB524-8CEE-48C0-BEC8-F0028F48C136}" srcOrd="1" destOrd="0" parTransId="{FD92F5E4-26A2-432D-A5EE-CB11C120CF90}" sibTransId="{D7B567E4-BB67-4A8B-AB51-6B6DA82242BE}"/>
    <dgm:cxn modelId="{EF699BD2-3092-4205-B88B-2EEA6C5AA447}" type="presOf" srcId="{F3CECBA8-B288-420B-8CD5-C1958E35D934}" destId="{15ADE2A6-AF41-4488-BE0D-994DAFD131F5}" srcOrd="0" destOrd="0" presId="urn:microsoft.com/office/officeart/2005/8/layout/lProcess3"/>
    <dgm:cxn modelId="{746DF14B-1B2F-491D-B9ED-50F59F42CBC3}" type="presOf" srcId="{E6075FF5-AB21-4FDA-9BFA-E6EDD161E098}" destId="{36179179-B6B2-49E5-A332-66E2D0EF66B5}" srcOrd="0" destOrd="0" presId="urn:microsoft.com/office/officeart/2005/8/layout/lProcess3"/>
    <dgm:cxn modelId="{2B59458F-29DD-439C-999E-C4992A186DEF}" type="presOf" srcId="{287B34E7-349E-4CD5-A25F-56A1FA3D6D6E}" destId="{575F67E4-4EAA-45EF-8876-4CF3542BB5D1}" srcOrd="0" destOrd="0" presId="urn:microsoft.com/office/officeart/2005/8/layout/lProcess3"/>
    <dgm:cxn modelId="{7840B317-D88B-41E5-AB15-D351BC91DF4D}" srcId="{E0BEB524-8CEE-48C0-BEC8-F0028F48C136}" destId="{287B34E7-349E-4CD5-A25F-56A1FA3D6D6E}" srcOrd="0" destOrd="0" parTransId="{6C069154-0DB4-4219-8C79-1499FB640696}" sibTransId="{A3858B47-C69A-45B9-8336-16F4F44FD76D}"/>
    <dgm:cxn modelId="{630D034B-0ED3-40BD-87B9-82F879A247A9}" srcId="{B58505DF-B11A-4E1C-B31F-5F12E06BF567}" destId="{F3CECBA8-B288-420B-8CD5-C1958E35D934}" srcOrd="4" destOrd="0" parTransId="{4E41EC5D-67DB-41DB-AC23-74B2B19E17A8}" sibTransId="{ED2860E1-56B8-4BCF-A5FF-721681AB07D0}"/>
    <dgm:cxn modelId="{B7C92CE5-0F93-49D7-ACE8-6DFF31563363}" srcId="{B1A0503A-AC6D-4B40-940B-EB53BCFCD161}" destId="{94FC61B3-B6CF-4E85-9703-61BFE5515D72}" srcOrd="1" destOrd="0" parTransId="{AD1E95E7-9DEA-4702-A3F7-ED8AA4D39603}" sibTransId="{C83631CA-ADF1-4044-A86F-2CC0ABB76DCB}"/>
    <dgm:cxn modelId="{CF8F198C-3928-4C05-B509-5B4FC179967F}" srcId="{B58505DF-B11A-4E1C-B31F-5F12E06BF567}" destId="{65DDF4BC-607D-4C8F-A3E1-32E22831A3B7}" srcOrd="9" destOrd="0" parTransId="{8F6FBA26-A92B-4708-9F72-F78992A4C18D}" sibTransId="{EBCE42AB-DD31-4D37-86F6-094F4E23806A}"/>
    <dgm:cxn modelId="{D2BDE869-1B81-402C-94A2-566623AA9C5C}" type="presOf" srcId="{6EE1E348-38A7-4A4E-83AC-36BAC4850715}" destId="{767BD88A-F701-4C5E-A47A-30BDA6C4BCD3}" srcOrd="0" destOrd="0" presId="urn:microsoft.com/office/officeart/2005/8/layout/lProcess3"/>
    <dgm:cxn modelId="{BC60960B-8BD8-4FBE-9A45-8559CEB347EB}" type="presOf" srcId="{B58505DF-B11A-4E1C-B31F-5F12E06BF567}" destId="{3E0E8925-ED94-4449-B96B-6A16C4AE4A94}" srcOrd="0" destOrd="0" presId="urn:microsoft.com/office/officeart/2005/8/layout/lProcess3"/>
    <dgm:cxn modelId="{8761706B-E497-4065-9A53-6951C0E3F6AA}" srcId="{B58505DF-B11A-4E1C-B31F-5F12E06BF567}" destId="{B1CC108D-316D-4B25-BE99-A4A0F6C256E2}" srcOrd="5" destOrd="0" parTransId="{609EA223-9B1E-4171-B92C-DF19B64D6918}" sibTransId="{E18275E2-9472-449D-BED4-1F089C2896DC}"/>
    <dgm:cxn modelId="{A8FBAECC-D0D5-4744-B90B-10358E7D9128}" srcId="{1DB973DC-27FB-41C9-88C2-F42871C98C5F}" destId="{D617C74D-EE6B-4F9C-A7D3-4241877CB739}" srcOrd="0" destOrd="0" parTransId="{C1BF92B9-A611-4982-9C7F-80401BBF7306}" sibTransId="{4CB18511-B7D3-4345-BFCC-B3DFF0A17A7F}"/>
    <dgm:cxn modelId="{852089AE-DEFA-4419-AC69-251554E3120C}" srcId="{B58505DF-B11A-4E1C-B31F-5F12E06BF567}" destId="{1DB973DC-27FB-41C9-88C2-F42871C98C5F}" srcOrd="0" destOrd="0" parTransId="{7211053F-539E-484E-8368-0AB93AD46054}" sibTransId="{DD1EFDDE-33CF-418D-B10F-32F7EA8636BE}"/>
    <dgm:cxn modelId="{682AD1A5-35C7-470A-84F3-FC1689624BFA}" type="presOf" srcId="{B1A0503A-AC6D-4B40-940B-EB53BCFCD161}" destId="{4585C09C-31C8-4781-9B73-534FB5E4380B}" srcOrd="0" destOrd="0" presId="urn:microsoft.com/office/officeart/2005/8/layout/lProcess3"/>
    <dgm:cxn modelId="{550C4662-270A-484C-A76C-6A2596293481}" srcId="{B58505DF-B11A-4E1C-B31F-5F12E06BF567}" destId="{B1A0503A-AC6D-4B40-940B-EB53BCFCD161}" srcOrd="2" destOrd="0" parTransId="{0358B666-F91F-4D53-A7E6-2846DEE6911A}" sibTransId="{695C5D2B-06F1-41FC-A080-749A521808B1}"/>
    <dgm:cxn modelId="{8A22E547-F7D8-431D-8F40-5E6B29B5239D}" type="presOf" srcId="{B1CC108D-316D-4B25-BE99-A4A0F6C256E2}" destId="{4686966E-A7B8-4491-B86E-D970679CF5F6}" srcOrd="0" destOrd="0" presId="urn:microsoft.com/office/officeart/2005/8/layout/lProcess3"/>
    <dgm:cxn modelId="{853DADA6-22AB-4FC5-96CC-2AFB053C69B1}" srcId="{B58505DF-B11A-4E1C-B31F-5F12E06BF567}" destId="{E949A39A-D448-4640-A56C-AD8425816105}" srcOrd="6" destOrd="0" parTransId="{9145657E-5204-4BA9-BC51-BC5B59A87CC4}" sibTransId="{0234C7FA-8E9B-4D77-9E39-D56D26548D0F}"/>
    <dgm:cxn modelId="{D88EE69C-D20C-416A-B0FC-B9E3A18D9899}" srcId="{B58505DF-B11A-4E1C-B31F-5F12E06BF567}" destId="{58073C41-925A-4EDF-9CBB-5C9BB35A0EC9}" srcOrd="3" destOrd="0" parTransId="{F03F3DB5-F0C2-4091-A57C-9FC46CB0273B}" sibTransId="{8E1F73B8-BFBA-4753-8EF3-F4BB0450A0CE}"/>
    <dgm:cxn modelId="{D6199E34-092A-4461-A1D1-7E8EAFBF2D1D}" type="presOf" srcId="{D617C74D-EE6B-4F9C-A7D3-4241877CB739}" destId="{6AEDC81D-0545-49B8-A0BA-BEDECFC1F69D}" srcOrd="0" destOrd="0" presId="urn:microsoft.com/office/officeart/2005/8/layout/lProcess3"/>
    <dgm:cxn modelId="{1F67C925-A41A-4ED9-A729-0BA4535B4E60}" srcId="{B1A0503A-AC6D-4B40-940B-EB53BCFCD161}" destId="{8EB406DE-ADF7-48AC-ADFF-44258109B27E}" srcOrd="0" destOrd="0" parTransId="{70A9B2BB-7BD6-466E-B88E-787217D2A757}" sibTransId="{9302F5C6-AE67-4311-B623-D4E062077A40}"/>
    <dgm:cxn modelId="{14D9B39C-EAE6-47E6-B1DB-5C20A6834AE6}" type="presParOf" srcId="{3E0E8925-ED94-4449-B96B-6A16C4AE4A94}" destId="{61D72C10-C6CE-4D2C-9FA3-BFBD1B8F074C}" srcOrd="0" destOrd="0" presId="urn:microsoft.com/office/officeart/2005/8/layout/lProcess3"/>
    <dgm:cxn modelId="{FA1244F4-4735-4A3A-8FFE-6057D6856DC1}" type="presParOf" srcId="{61D72C10-C6CE-4D2C-9FA3-BFBD1B8F074C}" destId="{593847EE-9FF2-4D77-A846-6938C7CB7761}" srcOrd="0" destOrd="0" presId="urn:microsoft.com/office/officeart/2005/8/layout/lProcess3"/>
    <dgm:cxn modelId="{D3C10B6A-104F-4C66-A33F-444F0EC24DC3}" type="presParOf" srcId="{61D72C10-C6CE-4D2C-9FA3-BFBD1B8F074C}" destId="{9A0590D7-5157-4BE0-8D91-EFAD0A43CFB8}" srcOrd="1" destOrd="0" presId="urn:microsoft.com/office/officeart/2005/8/layout/lProcess3"/>
    <dgm:cxn modelId="{677CF62B-A107-498B-AAE9-749B295464C0}" type="presParOf" srcId="{61D72C10-C6CE-4D2C-9FA3-BFBD1B8F074C}" destId="{6AEDC81D-0545-49B8-A0BA-BEDECFC1F69D}" srcOrd="2" destOrd="0" presId="urn:microsoft.com/office/officeart/2005/8/layout/lProcess3"/>
    <dgm:cxn modelId="{4FCBB3C5-41A1-489E-AFCB-90CC2B86BB1A}" type="presParOf" srcId="{3E0E8925-ED94-4449-B96B-6A16C4AE4A94}" destId="{F7625176-F2D8-41CA-B9BD-97A0305D6341}" srcOrd="1" destOrd="0" presId="urn:microsoft.com/office/officeart/2005/8/layout/lProcess3"/>
    <dgm:cxn modelId="{24DE51AF-FB97-44AD-B8F9-67B40B9B011D}" type="presParOf" srcId="{3E0E8925-ED94-4449-B96B-6A16C4AE4A94}" destId="{E08181F1-B665-446F-BE17-5D40BFD83CC5}" srcOrd="2" destOrd="0" presId="urn:microsoft.com/office/officeart/2005/8/layout/lProcess3"/>
    <dgm:cxn modelId="{EAFF1789-0A74-43C4-B5A4-BA12141FBD1D}" type="presParOf" srcId="{E08181F1-B665-446F-BE17-5D40BFD83CC5}" destId="{90E338E6-19FA-4DF4-8B32-15DB9B5BE8C8}" srcOrd="0" destOrd="0" presId="urn:microsoft.com/office/officeart/2005/8/layout/lProcess3"/>
    <dgm:cxn modelId="{DD6D9511-FF26-4813-9077-58ABCABA24B6}" type="presParOf" srcId="{E08181F1-B665-446F-BE17-5D40BFD83CC5}" destId="{2916D9C0-0266-4607-9EF4-7A354CA83CE7}" srcOrd="1" destOrd="0" presId="urn:microsoft.com/office/officeart/2005/8/layout/lProcess3"/>
    <dgm:cxn modelId="{A8B3FDBC-BBFA-4ADB-BE2E-B211055E8801}" type="presParOf" srcId="{E08181F1-B665-446F-BE17-5D40BFD83CC5}" destId="{575F67E4-4EAA-45EF-8876-4CF3542BB5D1}" srcOrd="2" destOrd="0" presId="urn:microsoft.com/office/officeart/2005/8/layout/lProcess3"/>
    <dgm:cxn modelId="{BA64DFD2-2089-4F94-A9D4-4BAF5AB18B23}" type="presParOf" srcId="{E08181F1-B665-446F-BE17-5D40BFD83CC5}" destId="{7D85642B-33CD-4D43-9007-790C299717F8}" srcOrd="3" destOrd="0" presId="urn:microsoft.com/office/officeart/2005/8/layout/lProcess3"/>
    <dgm:cxn modelId="{5B5F5DFF-F1D9-4EBA-AF21-B423A8EFBBC6}" type="presParOf" srcId="{E08181F1-B665-446F-BE17-5D40BFD83CC5}" destId="{767BD88A-F701-4C5E-A47A-30BDA6C4BCD3}" srcOrd="4" destOrd="0" presId="urn:microsoft.com/office/officeart/2005/8/layout/lProcess3"/>
    <dgm:cxn modelId="{6A035AEE-6B42-409D-81CF-1C3AFF331682}" type="presParOf" srcId="{3E0E8925-ED94-4449-B96B-6A16C4AE4A94}" destId="{60FF7E82-0FAD-48C0-8445-A66B5D091994}" srcOrd="3" destOrd="0" presId="urn:microsoft.com/office/officeart/2005/8/layout/lProcess3"/>
    <dgm:cxn modelId="{0F2B8266-19BB-49C5-A7C3-53BE40C4D7D9}" type="presParOf" srcId="{3E0E8925-ED94-4449-B96B-6A16C4AE4A94}" destId="{5DC5F088-C985-4E7A-81E0-6EE61A4F109F}" srcOrd="4" destOrd="0" presId="urn:microsoft.com/office/officeart/2005/8/layout/lProcess3"/>
    <dgm:cxn modelId="{3B8B38F1-3094-4690-AA5A-5BCDF0BAA3BB}" type="presParOf" srcId="{5DC5F088-C985-4E7A-81E0-6EE61A4F109F}" destId="{4585C09C-31C8-4781-9B73-534FB5E4380B}" srcOrd="0" destOrd="0" presId="urn:microsoft.com/office/officeart/2005/8/layout/lProcess3"/>
    <dgm:cxn modelId="{DC20B8D8-DC3B-4177-A8A6-E580462AC4F5}" type="presParOf" srcId="{5DC5F088-C985-4E7A-81E0-6EE61A4F109F}" destId="{4A306D90-0D85-4EC2-838F-42A0B5F6155E}" srcOrd="1" destOrd="0" presId="urn:microsoft.com/office/officeart/2005/8/layout/lProcess3"/>
    <dgm:cxn modelId="{AE85C068-831D-48A9-8AB3-1BC009013F9C}" type="presParOf" srcId="{5DC5F088-C985-4E7A-81E0-6EE61A4F109F}" destId="{08BA7349-F568-474D-9B6B-6A9C2E6724C5}" srcOrd="2" destOrd="0" presId="urn:microsoft.com/office/officeart/2005/8/layout/lProcess3"/>
    <dgm:cxn modelId="{8CFA6D61-E5A2-4CE1-9143-5B1C6E6417FC}" type="presParOf" srcId="{5DC5F088-C985-4E7A-81E0-6EE61A4F109F}" destId="{AD1AA8B7-955D-4B10-ADA2-03564CACCB35}" srcOrd="3" destOrd="0" presId="urn:microsoft.com/office/officeart/2005/8/layout/lProcess3"/>
    <dgm:cxn modelId="{D1660FA2-D09B-425E-97A3-F474998CD77C}" type="presParOf" srcId="{5DC5F088-C985-4E7A-81E0-6EE61A4F109F}" destId="{113BADCD-94FE-48F0-B508-CEA4FBFFDF62}" srcOrd="4" destOrd="0" presId="urn:microsoft.com/office/officeart/2005/8/layout/lProcess3"/>
    <dgm:cxn modelId="{BE40B529-6272-4D52-B7B7-60EE0055891E}" type="presParOf" srcId="{3E0E8925-ED94-4449-B96B-6A16C4AE4A94}" destId="{1981FC88-15AE-4FD1-82FD-612AFA1D8CC9}" srcOrd="5" destOrd="0" presId="urn:microsoft.com/office/officeart/2005/8/layout/lProcess3"/>
    <dgm:cxn modelId="{3970AA7F-88DF-446E-A886-686C16606940}" type="presParOf" srcId="{3E0E8925-ED94-4449-B96B-6A16C4AE4A94}" destId="{C1DB5C6A-44CC-4CBF-9A27-6A5FFA303AB3}" srcOrd="6" destOrd="0" presId="urn:microsoft.com/office/officeart/2005/8/layout/lProcess3"/>
    <dgm:cxn modelId="{B009E6BE-1950-49B7-BAF1-9B65D42B0631}" type="presParOf" srcId="{C1DB5C6A-44CC-4CBF-9A27-6A5FFA303AB3}" destId="{D0A008EC-6F87-4494-9391-C3659FE672FD}" srcOrd="0" destOrd="0" presId="urn:microsoft.com/office/officeart/2005/8/layout/lProcess3"/>
    <dgm:cxn modelId="{3B6D1A41-E314-4680-B297-3DFEA07ECA4B}" type="presParOf" srcId="{3E0E8925-ED94-4449-B96B-6A16C4AE4A94}" destId="{680A7B28-6BC8-4B3D-82E1-29B243B51D03}" srcOrd="7" destOrd="0" presId="urn:microsoft.com/office/officeart/2005/8/layout/lProcess3"/>
    <dgm:cxn modelId="{0F947D18-C8FF-4247-AB3B-F66CC7B712C7}" type="presParOf" srcId="{3E0E8925-ED94-4449-B96B-6A16C4AE4A94}" destId="{2F0EB6B3-0C2D-4AEE-9ED9-5A353286F48C}" srcOrd="8" destOrd="0" presId="urn:microsoft.com/office/officeart/2005/8/layout/lProcess3"/>
    <dgm:cxn modelId="{EB9D1A59-D553-45FB-BEC0-607C7A2775E0}" type="presParOf" srcId="{2F0EB6B3-0C2D-4AEE-9ED9-5A353286F48C}" destId="{15ADE2A6-AF41-4488-BE0D-994DAFD131F5}" srcOrd="0" destOrd="0" presId="urn:microsoft.com/office/officeart/2005/8/layout/lProcess3"/>
    <dgm:cxn modelId="{5BD4CA05-90C7-48C6-8D92-7555AFCDC54F}" type="presParOf" srcId="{3E0E8925-ED94-4449-B96B-6A16C4AE4A94}" destId="{05D18B51-A8CA-428F-A2FF-CE8B20F8B6D3}" srcOrd="9" destOrd="0" presId="urn:microsoft.com/office/officeart/2005/8/layout/lProcess3"/>
    <dgm:cxn modelId="{A38CD17A-9A2A-4E29-8798-1698BCCF99BF}" type="presParOf" srcId="{3E0E8925-ED94-4449-B96B-6A16C4AE4A94}" destId="{BE86358C-5132-49BC-9410-767F7B4EF5DA}" srcOrd="10" destOrd="0" presId="urn:microsoft.com/office/officeart/2005/8/layout/lProcess3"/>
    <dgm:cxn modelId="{5FB32680-CAB3-4ADF-9AC4-EFD63010DB98}" type="presParOf" srcId="{BE86358C-5132-49BC-9410-767F7B4EF5DA}" destId="{4686966E-A7B8-4491-B86E-D970679CF5F6}" srcOrd="0" destOrd="0" presId="urn:microsoft.com/office/officeart/2005/8/layout/lProcess3"/>
    <dgm:cxn modelId="{5DFED2CF-89D4-47DE-8CA8-ABCC1E529350}" type="presParOf" srcId="{3E0E8925-ED94-4449-B96B-6A16C4AE4A94}" destId="{96728746-9D44-4FB4-9999-8E4272663287}" srcOrd="11" destOrd="0" presId="urn:microsoft.com/office/officeart/2005/8/layout/lProcess3"/>
    <dgm:cxn modelId="{E7B6BCF0-0897-433A-A5F8-DAA5B99EFF39}" type="presParOf" srcId="{3E0E8925-ED94-4449-B96B-6A16C4AE4A94}" destId="{7111E5E5-16EE-4AF4-80A1-E3E08B22508B}" srcOrd="12" destOrd="0" presId="urn:microsoft.com/office/officeart/2005/8/layout/lProcess3"/>
    <dgm:cxn modelId="{2AC6D340-E0B4-4A21-AFE2-4E0DE5D22232}" type="presParOf" srcId="{7111E5E5-16EE-4AF4-80A1-E3E08B22508B}" destId="{6F7A5ACD-5253-4822-A3B6-653F23AD09F6}" srcOrd="0" destOrd="0" presId="urn:microsoft.com/office/officeart/2005/8/layout/lProcess3"/>
    <dgm:cxn modelId="{1B02A88F-6037-406B-AE89-BA2DB19E1FBA}" type="presParOf" srcId="{3E0E8925-ED94-4449-B96B-6A16C4AE4A94}" destId="{84091EEB-3FD2-4768-80EA-E7D4D118BB63}" srcOrd="13" destOrd="0" presId="urn:microsoft.com/office/officeart/2005/8/layout/lProcess3"/>
    <dgm:cxn modelId="{AD8C2452-E889-450F-B7A9-B83FFC18D65C}" type="presParOf" srcId="{3E0E8925-ED94-4449-B96B-6A16C4AE4A94}" destId="{91EE127F-7A51-4962-9CF0-8C4BF9C63ABE}" srcOrd="14" destOrd="0" presId="urn:microsoft.com/office/officeart/2005/8/layout/lProcess3"/>
    <dgm:cxn modelId="{AE96E95C-C3F3-4680-9034-34ED49DC2673}" type="presParOf" srcId="{91EE127F-7A51-4962-9CF0-8C4BF9C63ABE}" destId="{36179179-B6B2-49E5-A332-66E2D0EF66B5}" srcOrd="0" destOrd="0" presId="urn:microsoft.com/office/officeart/2005/8/layout/lProcess3"/>
    <dgm:cxn modelId="{0FCE4A29-FBCB-4BC2-9EE6-50B1755F7B94}" type="presParOf" srcId="{3E0E8925-ED94-4449-B96B-6A16C4AE4A94}" destId="{29DCF425-FB56-402C-8DC9-5F501FE1577A}" srcOrd="15" destOrd="0" presId="urn:microsoft.com/office/officeart/2005/8/layout/lProcess3"/>
    <dgm:cxn modelId="{85352669-E64C-4B9A-B762-19ADD2F49DE7}" type="presParOf" srcId="{3E0E8925-ED94-4449-B96B-6A16C4AE4A94}" destId="{B0DA6FD5-0D15-42D9-9ACD-624159DA6A79}" srcOrd="16" destOrd="0" presId="urn:microsoft.com/office/officeart/2005/8/layout/lProcess3"/>
    <dgm:cxn modelId="{5C012EF9-FB9C-4190-BADF-145B02717B25}" type="presParOf" srcId="{B0DA6FD5-0D15-42D9-9ACD-624159DA6A79}" destId="{0DADB19F-3592-4A16-BE93-FF469DD6ACE8}" srcOrd="0" destOrd="0" presId="urn:microsoft.com/office/officeart/2005/8/layout/lProcess3"/>
    <dgm:cxn modelId="{5673F5D1-9173-488B-9677-6F38F9EB9462}" type="presParOf" srcId="{3E0E8925-ED94-4449-B96B-6A16C4AE4A94}" destId="{703A8FCA-B6A0-42AF-85B3-1E9A0932985F}" srcOrd="17" destOrd="0" presId="urn:microsoft.com/office/officeart/2005/8/layout/lProcess3"/>
    <dgm:cxn modelId="{8834C8A1-1EA8-48F2-9A1B-49F6F6DD1506}" type="presParOf" srcId="{3E0E8925-ED94-4449-B96B-6A16C4AE4A94}" destId="{36A72E12-1FB7-4918-B509-1D2450349B6D}" srcOrd="18" destOrd="0" presId="urn:microsoft.com/office/officeart/2005/8/layout/lProcess3"/>
    <dgm:cxn modelId="{62DDE28E-1F39-4C90-B95D-2083236AEE7F}" type="presParOf" srcId="{36A72E12-1FB7-4918-B509-1D2450349B6D}" destId="{85D2ECFE-A06A-4FA3-AB5C-B2820DBE8CBF}" srcOrd="0" destOrd="0" presId="urn:microsoft.com/office/officeart/2005/8/layout/l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90EED2-85ED-4E88-B1FE-97969CC71A0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9EB9EEF-C31C-4EE8-91C9-6127E989EC71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accent2"/>
              </a:solidFill>
            </a:rPr>
            <a:t>Etapa 1. Encapsulamiento</a:t>
          </a:r>
          <a:endParaRPr lang="es-MX" sz="2000" dirty="0">
            <a:solidFill>
              <a:schemeClr val="accent2"/>
            </a:solidFill>
          </a:endParaRPr>
        </a:p>
      </dgm:t>
    </dgm:pt>
    <dgm:pt modelId="{CA378819-B5D5-41D2-842B-0C3B234CDB72}" type="parTrans" cxnId="{D5633925-2D07-43C3-93D2-1728B5160480}">
      <dgm:prSet/>
      <dgm:spPr/>
      <dgm:t>
        <a:bodyPr/>
        <a:lstStyle/>
        <a:p>
          <a:endParaRPr lang="es-MX"/>
        </a:p>
      </dgm:t>
    </dgm:pt>
    <dgm:pt modelId="{53EEEC62-F83A-4E13-9566-985B61FB7E9E}" type="sibTrans" cxnId="{D5633925-2D07-43C3-93D2-1728B5160480}">
      <dgm:prSet/>
      <dgm:spPr/>
      <dgm:t>
        <a:bodyPr/>
        <a:lstStyle/>
        <a:p>
          <a:endParaRPr lang="es-MX"/>
        </a:p>
      </dgm:t>
    </dgm:pt>
    <dgm:pt modelId="{0F842CEC-B1A6-45EF-84B5-6F9DE4158FEB}">
      <dgm:prSet phldrT="[Texto]"/>
      <dgm:spPr/>
      <dgm:t>
        <a:bodyPr/>
        <a:lstStyle/>
        <a:p>
          <a:r>
            <a:rPr lang="es-MX" dirty="0" smtClean="0"/>
            <a:t>Ira, soledad, frustración, angustia, estrés</a:t>
          </a:r>
          <a:endParaRPr lang="es-MX" dirty="0"/>
        </a:p>
      </dgm:t>
    </dgm:pt>
    <dgm:pt modelId="{1DEF2C3B-9A51-4C85-9A59-C6EE2505A57B}" type="parTrans" cxnId="{7DFCD9DC-D6B9-49E9-AB8A-06A5D2347C2D}">
      <dgm:prSet/>
      <dgm:spPr/>
      <dgm:t>
        <a:bodyPr/>
        <a:lstStyle/>
        <a:p>
          <a:endParaRPr lang="es-MX"/>
        </a:p>
      </dgm:t>
    </dgm:pt>
    <dgm:pt modelId="{6E53EB69-5E61-4E5C-A25B-AA2E610A4448}" type="sibTrans" cxnId="{7DFCD9DC-D6B9-49E9-AB8A-06A5D2347C2D}">
      <dgm:prSet/>
      <dgm:spPr/>
      <dgm:t>
        <a:bodyPr/>
        <a:lstStyle/>
        <a:p>
          <a:endParaRPr lang="es-MX"/>
        </a:p>
      </dgm:t>
    </dgm:pt>
    <dgm:pt modelId="{1432FC21-DDEA-4AAF-86C4-74D2AA881776}">
      <dgm:prSet phldrT="[Texto]" custT="1"/>
      <dgm:spPr/>
      <dgm:t>
        <a:bodyPr/>
        <a:lstStyle/>
        <a:p>
          <a:r>
            <a:rPr lang="es-MX" sz="2000" dirty="0" smtClean="0">
              <a:solidFill>
                <a:srgbClr val="FFFF00"/>
              </a:solidFill>
            </a:rPr>
            <a:t>Etapa 2. Reflexión y cambio</a:t>
          </a:r>
          <a:endParaRPr lang="es-MX" sz="2000" dirty="0">
            <a:solidFill>
              <a:srgbClr val="FFFF00"/>
            </a:solidFill>
          </a:endParaRPr>
        </a:p>
      </dgm:t>
    </dgm:pt>
    <dgm:pt modelId="{8D3E8CDC-397A-4FEC-8C63-BD76A8ECFBAA}" type="parTrans" cxnId="{63BDC4E0-111A-44E3-BC8D-885E96BA274D}">
      <dgm:prSet/>
      <dgm:spPr/>
      <dgm:t>
        <a:bodyPr/>
        <a:lstStyle/>
        <a:p>
          <a:endParaRPr lang="es-MX"/>
        </a:p>
      </dgm:t>
    </dgm:pt>
    <dgm:pt modelId="{18DF9146-6805-4EDA-9ABB-33FF32D30F5B}" type="sibTrans" cxnId="{63BDC4E0-111A-44E3-BC8D-885E96BA274D}">
      <dgm:prSet/>
      <dgm:spPr/>
      <dgm:t>
        <a:bodyPr/>
        <a:lstStyle/>
        <a:p>
          <a:endParaRPr lang="es-MX"/>
        </a:p>
      </dgm:t>
    </dgm:pt>
    <dgm:pt modelId="{689EF22C-D827-42BF-899B-70C7C5190A47}">
      <dgm:prSet phldrT="[Texto]"/>
      <dgm:spPr/>
      <dgm:t>
        <a:bodyPr/>
        <a:lstStyle/>
        <a:p>
          <a:r>
            <a:rPr lang="es-MX" dirty="0" smtClean="0"/>
            <a:t>Autocrítica, flexibilizar criterios, aprendizaje</a:t>
          </a:r>
          <a:endParaRPr lang="es-MX" dirty="0"/>
        </a:p>
      </dgm:t>
    </dgm:pt>
    <dgm:pt modelId="{D46F8E14-C68D-42A2-937A-1B8755EB3F18}" type="parTrans" cxnId="{4B8BC61C-5D9E-409D-BD0C-B41BEAD6E998}">
      <dgm:prSet/>
      <dgm:spPr/>
      <dgm:t>
        <a:bodyPr/>
        <a:lstStyle/>
        <a:p>
          <a:endParaRPr lang="es-MX"/>
        </a:p>
      </dgm:t>
    </dgm:pt>
    <dgm:pt modelId="{8B66AA14-C827-44BB-9096-7F17D28ED582}" type="sibTrans" cxnId="{4B8BC61C-5D9E-409D-BD0C-B41BEAD6E998}">
      <dgm:prSet/>
      <dgm:spPr/>
      <dgm:t>
        <a:bodyPr/>
        <a:lstStyle/>
        <a:p>
          <a:endParaRPr lang="es-MX"/>
        </a:p>
      </dgm:t>
    </dgm:pt>
    <dgm:pt modelId="{33DBE24B-C638-4A00-9D7D-EC3CDFC70853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bg1"/>
              </a:solidFill>
            </a:rPr>
            <a:t>Etapa 3. Mayor incorporación a la sociedad receptora</a:t>
          </a:r>
          <a:endParaRPr lang="es-MX" sz="2000" dirty="0">
            <a:solidFill>
              <a:schemeClr val="bg1"/>
            </a:solidFill>
          </a:endParaRPr>
        </a:p>
      </dgm:t>
    </dgm:pt>
    <dgm:pt modelId="{6E4DA6F4-AEF8-4915-84A6-D7539FFA2831}" type="parTrans" cxnId="{CAA43401-4707-4A21-AE2C-1D455B01142A}">
      <dgm:prSet/>
      <dgm:spPr/>
      <dgm:t>
        <a:bodyPr/>
        <a:lstStyle/>
        <a:p>
          <a:endParaRPr lang="es-MX"/>
        </a:p>
      </dgm:t>
    </dgm:pt>
    <dgm:pt modelId="{1BAFCA9C-CA96-42C8-B8A9-3A723A0A9F90}" type="sibTrans" cxnId="{CAA43401-4707-4A21-AE2C-1D455B01142A}">
      <dgm:prSet/>
      <dgm:spPr/>
      <dgm:t>
        <a:bodyPr/>
        <a:lstStyle/>
        <a:p>
          <a:endParaRPr lang="es-MX"/>
        </a:p>
      </dgm:t>
    </dgm:pt>
    <dgm:pt modelId="{00E086FF-9476-4D04-8C28-31D76014C943}">
      <dgm:prSet phldrT="[Texto]"/>
      <dgm:spPr/>
      <dgm:t>
        <a:bodyPr/>
        <a:lstStyle/>
        <a:p>
          <a:r>
            <a:rPr lang="es-MX" dirty="0" smtClean="0"/>
            <a:t>Redes y prácticas comunitarias</a:t>
          </a:r>
          <a:endParaRPr lang="es-MX" dirty="0"/>
        </a:p>
      </dgm:t>
    </dgm:pt>
    <dgm:pt modelId="{FCB71B30-9382-47F2-9427-918889BFF6E8}" type="parTrans" cxnId="{CACBCC69-61C9-422B-9D6B-BC47546EC590}">
      <dgm:prSet/>
      <dgm:spPr/>
      <dgm:t>
        <a:bodyPr/>
        <a:lstStyle/>
        <a:p>
          <a:endParaRPr lang="es-MX"/>
        </a:p>
      </dgm:t>
    </dgm:pt>
    <dgm:pt modelId="{73F56FDE-A7BE-4255-9DC2-AB7EDF0DF7FC}" type="sibTrans" cxnId="{CACBCC69-61C9-422B-9D6B-BC47546EC590}">
      <dgm:prSet/>
      <dgm:spPr/>
      <dgm:t>
        <a:bodyPr/>
        <a:lstStyle/>
        <a:p>
          <a:endParaRPr lang="es-MX"/>
        </a:p>
      </dgm:t>
    </dgm:pt>
    <dgm:pt modelId="{F2052A9A-F2A7-47DB-85C6-B6DDB162B441}">
      <dgm:prSet phldrT="[Texto]"/>
      <dgm:spPr/>
      <dgm:t>
        <a:bodyPr/>
        <a:lstStyle/>
        <a:p>
          <a:r>
            <a:rPr lang="es-MX" dirty="0" smtClean="0"/>
            <a:t>Buen jefe y administrador</a:t>
          </a:r>
          <a:endParaRPr lang="es-MX" dirty="0"/>
        </a:p>
      </dgm:t>
    </dgm:pt>
    <dgm:pt modelId="{A880D7E7-83AB-4F46-B3AC-33AAEC62695C}" type="parTrans" cxnId="{2739B861-8460-497D-AFA4-887154CB0148}">
      <dgm:prSet/>
      <dgm:spPr/>
      <dgm:t>
        <a:bodyPr/>
        <a:lstStyle/>
        <a:p>
          <a:endParaRPr lang="es-MX"/>
        </a:p>
      </dgm:t>
    </dgm:pt>
    <dgm:pt modelId="{9E23B2AB-8B67-490B-83F9-513B5524D213}" type="sibTrans" cxnId="{2739B861-8460-497D-AFA4-887154CB0148}">
      <dgm:prSet/>
      <dgm:spPr/>
      <dgm:t>
        <a:bodyPr/>
        <a:lstStyle/>
        <a:p>
          <a:endParaRPr lang="es-MX"/>
        </a:p>
      </dgm:t>
    </dgm:pt>
    <dgm:pt modelId="{FD8A2D82-2B43-4DB0-8A16-7B7DE9DBAD3D}" type="pres">
      <dgm:prSet presAssocID="{5190EED2-85ED-4E88-B1FE-97969CC71A04}" presName="Name0" presStyleCnt="0">
        <dgm:presLayoutVars>
          <dgm:dir/>
          <dgm:animLvl val="lvl"/>
          <dgm:resizeHandles val="exact"/>
        </dgm:presLayoutVars>
      </dgm:prSet>
      <dgm:spPr/>
    </dgm:pt>
    <dgm:pt modelId="{40B6BF52-6051-43BA-8ED6-D369088C256B}" type="pres">
      <dgm:prSet presAssocID="{33DBE24B-C638-4A00-9D7D-EC3CDFC70853}" presName="boxAndChildren" presStyleCnt="0"/>
      <dgm:spPr/>
    </dgm:pt>
    <dgm:pt modelId="{A06A9AE5-4429-46AC-AA34-813CB66B3406}" type="pres">
      <dgm:prSet presAssocID="{33DBE24B-C638-4A00-9D7D-EC3CDFC70853}" presName="parentTextBox" presStyleLbl="node1" presStyleIdx="0" presStyleCnt="3"/>
      <dgm:spPr/>
    </dgm:pt>
    <dgm:pt modelId="{43798455-44CA-48C6-A8ED-69670D055E19}" type="pres">
      <dgm:prSet presAssocID="{33DBE24B-C638-4A00-9D7D-EC3CDFC70853}" presName="entireBox" presStyleLbl="node1" presStyleIdx="0" presStyleCnt="3"/>
      <dgm:spPr/>
    </dgm:pt>
    <dgm:pt modelId="{682D4887-E95D-421B-95C1-D856D79C1187}" type="pres">
      <dgm:prSet presAssocID="{33DBE24B-C638-4A00-9D7D-EC3CDFC70853}" presName="descendantBox" presStyleCnt="0"/>
      <dgm:spPr/>
    </dgm:pt>
    <dgm:pt modelId="{CFB2BAFB-CADE-4B9A-8E63-C01E183617A7}" type="pres">
      <dgm:prSet presAssocID="{00E086FF-9476-4D04-8C28-31D76014C943}" presName="childTextBox" presStyleLbl="fgAccFollowNode1" presStyleIdx="0" presStyleCnt="4">
        <dgm:presLayoutVars>
          <dgm:bulletEnabled val="1"/>
        </dgm:presLayoutVars>
      </dgm:prSet>
      <dgm:spPr/>
    </dgm:pt>
    <dgm:pt modelId="{E38E6178-5143-4C13-BBB0-77F04DA509D2}" type="pres">
      <dgm:prSet presAssocID="{F2052A9A-F2A7-47DB-85C6-B6DDB162B441}" presName="childTextBox" presStyleLbl="fgAccFollowNode1" presStyleIdx="1" presStyleCnt="4">
        <dgm:presLayoutVars>
          <dgm:bulletEnabled val="1"/>
        </dgm:presLayoutVars>
      </dgm:prSet>
      <dgm:spPr/>
    </dgm:pt>
    <dgm:pt modelId="{14BE3CEE-7EC3-4305-BDB7-FA14F216F3D1}" type="pres">
      <dgm:prSet presAssocID="{18DF9146-6805-4EDA-9ABB-33FF32D30F5B}" presName="sp" presStyleCnt="0"/>
      <dgm:spPr/>
    </dgm:pt>
    <dgm:pt modelId="{03BA6F8E-6CCB-407A-A84D-3D87291F7D81}" type="pres">
      <dgm:prSet presAssocID="{1432FC21-DDEA-4AAF-86C4-74D2AA881776}" presName="arrowAndChildren" presStyleCnt="0"/>
      <dgm:spPr/>
    </dgm:pt>
    <dgm:pt modelId="{AF90C7DD-0B4A-485C-A74C-A2A7D808AF7A}" type="pres">
      <dgm:prSet presAssocID="{1432FC21-DDEA-4AAF-86C4-74D2AA881776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6F516FFA-BC3B-4546-8104-BBEEACB6500F}" type="pres">
      <dgm:prSet presAssocID="{1432FC21-DDEA-4AAF-86C4-74D2AA881776}" presName="arrow" presStyleLbl="node1" presStyleIdx="1" presStyleCnt="3"/>
      <dgm:spPr/>
      <dgm:t>
        <a:bodyPr/>
        <a:lstStyle/>
        <a:p>
          <a:endParaRPr lang="es-MX"/>
        </a:p>
      </dgm:t>
    </dgm:pt>
    <dgm:pt modelId="{458C4B15-E076-4B0F-AA48-3392CD950B8C}" type="pres">
      <dgm:prSet presAssocID="{1432FC21-DDEA-4AAF-86C4-74D2AA881776}" presName="descendantArrow" presStyleCnt="0"/>
      <dgm:spPr/>
    </dgm:pt>
    <dgm:pt modelId="{C407F5C6-C863-4B4C-A25B-CBEDBB5C0775}" type="pres">
      <dgm:prSet presAssocID="{689EF22C-D827-42BF-899B-70C7C5190A47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907B90-8A23-46EA-820F-30F44ECC4874}" type="pres">
      <dgm:prSet presAssocID="{53EEEC62-F83A-4E13-9566-985B61FB7E9E}" presName="sp" presStyleCnt="0"/>
      <dgm:spPr/>
    </dgm:pt>
    <dgm:pt modelId="{F0D00C7C-5A6D-4B2A-8344-DD03282073F0}" type="pres">
      <dgm:prSet presAssocID="{B9EB9EEF-C31C-4EE8-91C9-6127E989EC71}" presName="arrowAndChildren" presStyleCnt="0"/>
      <dgm:spPr/>
    </dgm:pt>
    <dgm:pt modelId="{93D3D97F-CA96-42E1-90BE-41098999D89E}" type="pres">
      <dgm:prSet presAssocID="{B9EB9EEF-C31C-4EE8-91C9-6127E989EC71}" presName="parentTextArrow" presStyleLbl="node1" presStyleIdx="1" presStyleCnt="3"/>
      <dgm:spPr/>
    </dgm:pt>
    <dgm:pt modelId="{BB289CE4-C701-4BF1-9AB5-88F7C71ECE9D}" type="pres">
      <dgm:prSet presAssocID="{B9EB9EEF-C31C-4EE8-91C9-6127E989EC71}" presName="arrow" presStyleLbl="node1" presStyleIdx="2" presStyleCnt="3"/>
      <dgm:spPr/>
    </dgm:pt>
    <dgm:pt modelId="{514953A4-BDF7-467F-9BB6-890099E03743}" type="pres">
      <dgm:prSet presAssocID="{B9EB9EEF-C31C-4EE8-91C9-6127E989EC71}" presName="descendantArrow" presStyleCnt="0"/>
      <dgm:spPr/>
    </dgm:pt>
    <dgm:pt modelId="{7FB5BA9B-57C8-4DAC-B819-0D22C094B368}" type="pres">
      <dgm:prSet presAssocID="{0F842CEC-B1A6-45EF-84B5-6F9DE4158FEB}" presName="childTextArrow" presStyleLbl="fgAccFollowNode1" presStyleIdx="3" presStyleCnt="4" custScaleX="2000000">
        <dgm:presLayoutVars>
          <dgm:bulletEnabled val="1"/>
        </dgm:presLayoutVars>
      </dgm:prSet>
      <dgm:spPr/>
    </dgm:pt>
  </dgm:ptLst>
  <dgm:cxnLst>
    <dgm:cxn modelId="{D5633925-2D07-43C3-93D2-1728B5160480}" srcId="{5190EED2-85ED-4E88-B1FE-97969CC71A04}" destId="{B9EB9EEF-C31C-4EE8-91C9-6127E989EC71}" srcOrd="0" destOrd="0" parTransId="{CA378819-B5D5-41D2-842B-0C3B234CDB72}" sibTransId="{53EEEC62-F83A-4E13-9566-985B61FB7E9E}"/>
    <dgm:cxn modelId="{49CA6378-AAB0-4D5F-8528-3E17B84CA1C8}" type="presOf" srcId="{33DBE24B-C638-4A00-9D7D-EC3CDFC70853}" destId="{A06A9AE5-4429-46AC-AA34-813CB66B3406}" srcOrd="0" destOrd="0" presId="urn:microsoft.com/office/officeart/2005/8/layout/process4"/>
    <dgm:cxn modelId="{2739B861-8460-497D-AFA4-887154CB0148}" srcId="{33DBE24B-C638-4A00-9D7D-EC3CDFC70853}" destId="{F2052A9A-F2A7-47DB-85C6-B6DDB162B441}" srcOrd="1" destOrd="0" parTransId="{A880D7E7-83AB-4F46-B3AC-33AAEC62695C}" sibTransId="{9E23B2AB-8B67-490B-83F9-513B5524D213}"/>
    <dgm:cxn modelId="{E7F6BB96-E611-489E-BE84-BDF242E783A7}" type="presOf" srcId="{0F842CEC-B1A6-45EF-84B5-6F9DE4158FEB}" destId="{7FB5BA9B-57C8-4DAC-B819-0D22C094B368}" srcOrd="0" destOrd="0" presId="urn:microsoft.com/office/officeart/2005/8/layout/process4"/>
    <dgm:cxn modelId="{7D34EFE3-9ADC-401E-9E62-F9DDB537FACA}" type="presOf" srcId="{1432FC21-DDEA-4AAF-86C4-74D2AA881776}" destId="{6F516FFA-BC3B-4546-8104-BBEEACB6500F}" srcOrd="1" destOrd="0" presId="urn:microsoft.com/office/officeart/2005/8/layout/process4"/>
    <dgm:cxn modelId="{CACBCC69-61C9-422B-9D6B-BC47546EC590}" srcId="{33DBE24B-C638-4A00-9D7D-EC3CDFC70853}" destId="{00E086FF-9476-4D04-8C28-31D76014C943}" srcOrd="0" destOrd="0" parTransId="{FCB71B30-9382-47F2-9427-918889BFF6E8}" sibTransId="{73F56FDE-A7BE-4255-9DC2-AB7EDF0DF7FC}"/>
    <dgm:cxn modelId="{CAA43401-4707-4A21-AE2C-1D455B01142A}" srcId="{5190EED2-85ED-4E88-B1FE-97969CC71A04}" destId="{33DBE24B-C638-4A00-9D7D-EC3CDFC70853}" srcOrd="2" destOrd="0" parTransId="{6E4DA6F4-AEF8-4915-84A6-D7539FFA2831}" sibTransId="{1BAFCA9C-CA96-42C8-B8A9-3A723A0A9F90}"/>
    <dgm:cxn modelId="{CBCDBE72-9A02-4614-AFB9-BA184A001DA1}" type="presOf" srcId="{33DBE24B-C638-4A00-9D7D-EC3CDFC70853}" destId="{43798455-44CA-48C6-A8ED-69670D055E19}" srcOrd="1" destOrd="0" presId="urn:microsoft.com/office/officeart/2005/8/layout/process4"/>
    <dgm:cxn modelId="{7DFCD9DC-D6B9-49E9-AB8A-06A5D2347C2D}" srcId="{B9EB9EEF-C31C-4EE8-91C9-6127E989EC71}" destId="{0F842CEC-B1A6-45EF-84B5-6F9DE4158FEB}" srcOrd="0" destOrd="0" parTransId="{1DEF2C3B-9A51-4C85-9A59-C6EE2505A57B}" sibTransId="{6E53EB69-5E61-4E5C-A25B-AA2E610A4448}"/>
    <dgm:cxn modelId="{0C415CDC-74E4-47AD-BB12-36A8323CEB7F}" type="presOf" srcId="{1432FC21-DDEA-4AAF-86C4-74D2AA881776}" destId="{AF90C7DD-0B4A-485C-A74C-A2A7D808AF7A}" srcOrd="0" destOrd="0" presId="urn:microsoft.com/office/officeart/2005/8/layout/process4"/>
    <dgm:cxn modelId="{C4553A60-95BB-4997-B4AB-C7873DD2BAA0}" type="presOf" srcId="{B9EB9EEF-C31C-4EE8-91C9-6127E989EC71}" destId="{BB289CE4-C701-4BF1-9AB5-88F7C71ECE9D}" srcOrd="1" destOrd="0" presId="urn:microsoft.com/office/officeart/2005/8/layout/process4"/>
    <dgm:cxn modelId="{9D140B2B-10B3-45E5-B704-6510EA683D72}" type="presOf" srcId="{5190EED2-85ED-4E88-B1FE-97969CC71A04}" destId="{FD8A2D82-2B43-4DB0-8A16-7B7DE9DBAD3D}" srcOrd="0" destOrd="0" presId="urn:microsoft.com/office/officeart/2005/8/layout/process4"/>
    <dgm:cxn modelId="{971B665C-6B59-4C73-B352-CFB507D9C57D}" type="presOf" srcId="{B9EB9EEF-C31C-4EE8-91C9-6127E989EC71}" destId="{93D3D97F-CA96-42E1-90BE-41098999D89E}" srcOrd="0" destOrd="0" presId="urn:microsoft.com/office/officeart/2005/8/layout/process4"/>
    <dgm:cxn modelId="{4B8BC61C-5D9E-409D-BD0C-B41BEAD6E998}" srcId="{1432FC21-DDEA-4AAF-86C4-74D2AA881776}" destId="{689EF22C-D827-42BF-899B-70C7C5190A47}" srcOrd="0" destOrd="0" parTransId="{D46F8E14-C68D-42A2-937A-1B8755EB3F18}" sibTransId="{8B66AA14-C827-44BB-9096-7F17D28ED582}"/>
    <dgm:cxn modelId="{09DEE807-E416-4E00-B220-510A98AA8B70}" type="presOf" srcId="{F2052A9A-F2A7-47DB-85C6-B6DDB162B441}" destId="{E38E6178-5143-4C13-BBB0-77F04DA509D2}" srcOrd="0" destOrd="0" presId="urn:microsoft.com/office/officeart/2005/8/layout/process4"/>
    <dgm:cxn modelId="{63BDC4E0-111A-44E3-BC8D-885E96BA274D}" srcId="{5190EED2-85ED-4E88-B1FE-97969CC71A04}" destId="{1432FC21-DDEA-4AAF-86C4-74D2AA881776}" srcOrd="1" destOrd="0" parTransId="{8D3E8CDC-397A-4FEC-8C63-BD76A8ECFBAA}" sibTransId="{18DF9146-6805-4EDA-9ABB-33FF32D30F5B}"/>
    <dgm:cxn modelId="{57AC74B9-7A15-4202-BEC6-496F71EA3EF5}" type="presOf" srcId="{00E086FF-9476-4D04-8C28-31D76014C943}" destId="{CFB2BAFB-CADE-4B9A-8E63-C01E183617A7}" srcOrd="0" destOrd="0" presId="urn:microsoft.com/office/officeart/2005/8/layout/process4"/>
    <dgm:cxn modelId="{C27226FF-2FE5-45D9-934E-8A7981E92EFA}" type="presOf" srcId="{689EF22C-D827-42BF-899B-70C7C5190A47}" destId="{C407F5C6-C863-4B4C-A25B-CBEDBB5C0775}" srcOrd="0" destOrd="0" presId="urn:microsoft.com/office/officeart/2005/8/layout/process4"/>
    <dgm:cxn modelId="{F1919BD7-B6E8-4FDB-9A8E-A35ECE584F22}" type="presParOf" srcId="{FD8A2D82-2B43-4DB0-8A16-7B7DE9DBAD3D}" destId="{40B6BF52-6051-43BA-8ED6-D369088C256B}" srcOrd="0" destOrd="0" presId="urn:microsoft.com/office/officeart/2005/8/layout/process4"/>
    <dgm:cxn modelId="{1A68B045-4997-4FEC-A16F-A13214409CF1}" type="presParOf" srcId="{40B6BF52-6051-43BA-8ED6-D369088C256B}" destId="{A06A9AE5-4429-46AC-AA34-813CB66B3406}" srcOrd="0" destOrd="0" presId="urn:microsoft.com/office/officeart/2005/8/layout/process4"/>
    <dgm:cxn modelId="{76A1ABFE-7EC1-48D9-94B0-AA0E0D13990C}" type="presParOf" srcId="{40B6BF52-6051-43BA-8ED6-D369088C256B}" destId="{43798455-44CA-48C6-A8ED-69670D055E19}" srcOrd="1" destOrd="0" presId="urn:microsoft.com/office/officeart/2005/8/layout/process4"/>
    <dgm:cxn modelId="{C0FC02A2-721A-4204-B98D-3E0EAADE4649}" type="presParOf" srcId="{40B6BF52-6051-43BA-8ED6-D369088C256B}" destId="{682D4887-E95D-421B-95C1-D856D79C1187}" srcOrd="2" destOrd="0" presId="urn:microsoft.com/office/officeart/2005/8/layout/process4"/>
    <dgm:cxn modelId="{932C28CF-0B32-4C87-BF79-7B0ABC938F6C}" type="presParOf" srcId="{682D4887-E95D-421B-95C1-D856D79C1187}" destId="{CFB2BAFB-CADE-4B9A-8E63-C01E183617A7}" srcOrd="0" destOrd="0" presId="urn:microsoft.com/office/officeart/2005/8/layout/process4"/>
    <dgm:cxn modelId="{D8B31477-3065-47E1-A79E-4B08DAAD2AFA}" type="presParOf" srcId="{682D4887-E95D-421B-95C1-D856D79C1187}" destId="{E38E6178-5143-4C13-BBB0-77F04DA509D2}" srcOrd="1" destOrd="0" presId="urn:microsoft.com/office/officeart/2005/8/layout/process4"/>
    <dgm:cxn modelId="{A2DA5CEF-57E8-461B-B435-37CC3BC8D332}" type="presParOf" srcId="{FD8A2D82-2B43-4DB0-8A16-7B7DE9DBAD3D}" destId="{14BE3CEE-7EC3-4305-BDB7-FA14F216F3D1}" srcOrd="1" destOrd="0" presId="urn:microsoft.com/office/officeart/2005/8/layout/process4"/>
    <dgm:cxn modelId="{AAA5C475-24CD-4F49-8D62-F12A1990B75B}" type="presParOf" srcId="{FD8A2D82-2B43-4DB0-8A16-7B7DE9DBAD3D}" destId="{03BA6F8E-6CCB-407A-A84D-3D87291F7D81}" srcOrd="2" destOrd="0" presId="urn:microsoft.com/office/officeart/2005/8/layout/process4"/>
    <dgm:cxn modelId="{B8E1A8F3-8FD3-49F6-A050-307E553B07B0}" type="presParOf" srcId="{03BA6F8E-6CCB-407A-A84D-3D87291F7D81}" destId="{AF90C7DD-0B4A-485C-A74C-A2A7D808AF7A}" srcOrd="0" destOrd="0" presId="urn:microsoft.com/office/officeart/2005/8/layout/process4"/>
    <dgm:cxn modelId="{8E1BD649-68C2-4467-BA24-D806C1720896}" type="presParOf" srcId="{03BA6F8E-6CCB-407A-A84D-3D87291F7D81}" destId="{6F516FFA-BC3B-4546-8104-BBEEACB6500F}" srcOrd="1" destOrd="0" presId="urn:microsoft.com/office/officeart/2005/8/layout/process4"/>
    <dgm:cxn modelId="{CD512A70-5A23-4C51-A9F0-C302CA7D9D7C}" type="presParOf" srcId="{03BA6F8E-6CCB-407A-A84D-3D87291F7D81}" destId="{458C4B15-E076-4B0F-AA48-3392CD950B8C}" srcOrd="2" destOrd="0" presId="urn:microsoft.com/office/officeart/2005/8/layout/process4"/>
    <dgm:cxn modelId="{E5EE214C-2DC1-4599-9E50-041BD97D8F52}" type="presParOf" srcId="{458C4B15-E076-4B0F-AA48-3392CD950B8C}" destId="{C407F5C6-C863-4B4C-A25B-CBEDBB5C0775}" srcOrd="0" destOrd="0" presId="urn:microsoft.com/office/officeart/2005/8/layout/process4"/>
    <dgm:cxn modelId="{38656852-3511-4E14-9853-C32E0621298E}" type="presParOf" srcId="{FD8A2D82-2B43-4DB0-8A16-7B7DE9DBAD3D}" destId="{14907B90-8A23-46EA-820F-30F44ECC4874}" srcOrd="3" destOrd="0" presId="urn:microsoft.com/office/officeart/2005/8/layout/process4"/>
    <dgm:cxn modelId="{E1C23D14-9731-4507-AC4C-A495F6B9C198}" type="presParOf" srcId="{FD8A2D82-2B43-4DB0-8A16-7B7DE9DBAD3D}" destId="{F0D00C7C-5A6D-4B2A-8344-DD03282073F0}" srcOrd="4" destOrd="0" presId="urn:microsoft.com/office/officeart/2005/8/layout/process4"/>
    <dgm:cxn modelId="{829569D0-FD5F-4D3F-925C-61F5ADA26388}" type="presParOf" srcId="{F0D00C7C-5A6D-4B2A-8344-DD03282073F0}" destId="{93D3D97F-CA96-42E1-90BE-41098999D89E}" srcOrd="0" destOrd="0" presId="urn:microsoft.com/office/officeart/2005/8/layout/process4"/>
    <dgm:cxn modelId="{1916DBEC-DEDB-4BDC-B805-42254647A660}" type="presParOf" srcId="{F0D00C7C-5A6D-4B2A-8344-DD03282073F0}" destId="{BB289CE4-C701-4BF1-9AB5-88F7C71ECE9D}" srcOrd="1" destOrd="0" presId="urn:microsoft.com/office/officeart/2005/8/layout/process4"/>
    <dgm:cxn modelId="{3CD4226D-6A13-462C-A9E7-A95D5680CAAA}" type="presParOf" srcId="{F0D00C7C-5A6D-4B2A-8344-DD03282073F0}" destId="{514953A4-BDF7-467F-9BB6-890099E03743}" srcOrd="2" destOrd="0" presId="urn:microsoft.com/office/officeart/2005/8/layout/process4"/>
    <dgm:cxn modelId="{64E8160F-091F-4747-A759-AD2932407E68}" type="presParOf" srcId="{514953A4-BDF7-467F-9BB6-890099E03743}" destId="{7FB5BA9B-57C8-4DAC-B819-0D22C094B368}" srcOrd="0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C7E9D7-DEC8-4A1E-A76A-22762F5CA7D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37A055D-8402-4F90-A019-B67CE0659BA3}">
      <dgm:prSet phldrT="[Texto]"/>
      <dgm:spPr/>
      <dgm:t>
        <a:bodyPr/>
        <a:lstStyle/>
        <a:p>
          <a:r>
            <a:rPr lang="es-MX" dirty="0" smtClean="0"/>
            <a:t>No japonés</a:t>
          </a:r>
          <a:endParaRPr lang="es-MX" dirty="0"/>
        </a:p>
      </dgm:t>
    </dgm:pt>
    <dgm:pt modelId="{BEF63CC1-08F5-4F06-AE24-B22A856F251D}" type="parTrans" cxnId="{961AC161-C4B6-487A-B50F-C7EAD8B25F66}">
      <dgm:prSet/>
      <dgm:spPr/>
      <dgm:t>
        <a:bodyPr/>
        <a:lstStyle/>
        <a:p>
          <a:endParaRPr lang="es-MX"/>
        </a:p>
      </dgm:t>
    </dgm:pt>
    <dgm:pt modelId="{BD24680C-5E39-46A2-A5D7-9A14E53C6FF1}" type="sibTrans" cxnId="{961AC161-C4B6-487A-B50F-C7EAD8B25F66}">
      <dgm:prSet/>
      <dgm:spPr/>
      <dgm:t>
        <a:bodyPr/>
        <a:lstStyle/>
        <a:p>
          <a:endParaRPr lang="es-MX"/>
        </a:p>
      </dgm:t>
    </dgm:pt>
    <dgm:pt modelId="{0C3F3E07-0311-4183-884F-3E5AC83CAA5C}">
      <dgm:prSet phldrT="[Texto]"/>
      <dgm:spPr/>
      <dgm:t>
        <a:bodyPr/>
        <a:lstStyle/>
        <a:p>
          <a:r>
            <a:rPr lang="es-MX" dirty="0" smtClean="0"/>
            <a:t>No comida japonesa</a:t>
          </a:r>
          <a:endParaRPr lang="es-MX" dirty="0"/>
        </a:p>
      </dgm:t>
    </dgm:pt>
    <dgm:pt modelId="{6B155A75-B3F5-47FF-ACC0-66E2C38B64F2}" type="parTrans" cxnId="{33E645BF-3E06-42B7-9F0B-99B2BE3E7A9E}">
      <dgm:prSet/>
      <dgm:spPr/>
      <dgm:t>
        <a:bodyPr/>
        <a:lstStyle/>
        <a:p>
          <a:endParaRPr lang="es-MX"/>
        </a:p>
      </dgm:t>
    </dgm:pt>
    <dgm:pt modelId="{C8974118-130A-416D-BD08-5680B31ABAC6}" type="sibTrans" cxnId="{33E645BF-3E06-42B7-9F0B-99B2BE3E7A9E}">
      <dgm:prSet/>
      <dgm:spPr/>
      <dgm:t>
        <a:bodyPr/>
        <a:lstStyle/>
        <a:p>
          <a:endParaRPr lang="es-MX"/>
        </a:p>
      </dgm:t>
    </dgm:pt>
    <dgm:pt modelId="{BEE15E2C-1296-41FC-9616-DB08EE4A57BC}">
      <dgm:prSet phldrT="[Texto]"/>
      <dgm:spPr/>
      <dgm:t>
        <a:bodyPr/>
        <a:lstStyle/>
        <a:p>
          <a:r>
            <a:rPr lang="es-MX" dirty="0" smtClean="0"/>
            <a:t>No retorno</a:t>
          </a:r>
          <a:endParaRPr lang="es-MX" dirty="0"/>
        </a:p>
      </dgm:t>
    </dgm:pt>
    <dgm:pt modelId="{930DDC23-3142-483A-B1C2-CBDAE93EE25B}" type="parTrans" cxnId="{9DC6F604-93B5-4D9F-AB25-2F8F9C6858AA}">
      <dgm:prSet/>
      <dgm:spPr/>
      <dgm:t>
        <a:bodyPr/>
        <a:lstStyle/>
        <a:p>
          <a:endParaRPr lang="es-MX"/>
        </a:p>
      </dgm:t>
    </dgm:pt>
    <dgm:pt modelId="{2F86FE0A-63C1-44E1-9BAB-05C13521692B}" type="sibTrans" cxnId="{9DC6F604-93B5-4D9F-AB25-2F8F9C6858AA}">
      <dgm:prSet/>
      <dgm:spPr/>
      <dgm:t>
        <a:bodyPr/>
        <a:lstStyle/>
        <a:p>
          <a:endParaRPr lang="es-MX"/>
        </a:p>
      </dgm:t>
    </dgm:pt>
    <dgm:pt modelId="{C538EAC5-D54C-4760-9009-F4D29D47DEFC}">
      <dgm:prSet phldrT="[Texto]"/>
      <dgm:spPr/>
      <dgm:t>
        <a:bodyPr/>
        <a:lstStyle/>
        <a:p>
          <a:r>
            <a:rPr lang="es-MX" dirty="0" smtClean="0"/>
            <a:t>No conoce a familiares de Japón</a:t>
          </a:r>
          <a:endParaRPr lang="es-MX" dirty="0"/>
        </a:p>
      </dgm:t>
    </dgm:pt>
    <dgm:pt modelId="{69B25CED-FB24-47CE-AC5E-704246CC37E1}" type="parTrans" cxnId="{5A672222-7774-4A11-A0E6-6A1E7D107316}">
      <dgm:prSet/>
      <dgm:spPr/>
      <dgm:t>
        <a:bodyPr/>
        <a:lstStyle/>
        <a:p>
          <a:endParaRPr lang="es-MX"/>
        </a:p>
      </dgm:t>
    </dgm:pt>
    <dgm:pt modelId="{5D9A5622-89C7-4BE1-8EF9-B9F0DDD936C7}" type="sibTrans" cxnId="{5A672222-7774-4A11-A0E6-6A1E7D107316}">
      <dgm:prSet/>
      <dgm:spPr/>
      <dgm:t>
        <a:bodyPr/>
        <a:lstStyle/>
        <a:p>
          <a:endParaRPr lang="es-MX"/>
        </a:p>
      </dgm:t>
    </dgm:pt>
    <dgm:pt modelId="{7C10C5CC-826A-43AC-B28D-0574A15B58DC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Indiferencia</a:t>
          </a:r>
          <a:r>
            <a:rPr lang="es-MX" baseline="0" dirty="0" smtClean="0">
              <a:solidFill>
                <a:schemeClr val="tx1"/>
              </a:solidFill>
            </a:rPr>
            <a:t> hacia Japón y su cultura</a:t>
          </a:r>
          <a:endParaRPr lang="es-MX" dirty="0">
            <a:solidFill>
              <a:schemeClr val="tx1"/>
            </a:solidFill>
          </a:endParaRPr>
        </a:p>
      </dgm:t>
    </dgm:pt>
    <dgm:pt modelId="{6BC6F0E4-6663-4BEF-B8AE-E985954B2750}" type="parTrans" cxnId="{9E57D04A-24C9-4AD6-B0B9-F05E720A62BA}">
      <dgm:prSet/>
      <dgm:spPr/>
      <dgm:t>
        <a:bodyPr/>
        <a:lstStyle/>
        <a:p>
          <a:endParaRPr lang="es-MX"/>
        </a:p>
      </dgm:t>
    </dgm:pt>
    <dgm:pt modelId="{E9AB3941-0349-4F41-8D78-333186FBFAC5}" type="sibTrans" cxnId="{9E57D04A-24C9-4AD6-B0B9-F05E720A62BA}">
      <dgm:prSet/>
      <dgm:spPr/>
      <dgm:t>
        <a:bodyPr/>
        <a:lstStyle/>
        <a:p>
          <a:endParaRPr lang="es-MX"/>
        </a:p>
      </dgm:t>
    </dgm:pt>
    <dgm:pt modelId="{1FB2007E-F7C5-4ACD-B402-E799E837FFEB}" type="pres">
      <dgm:prSet presAssocID="{AEC7E9D7-DEC8-4A1E-A76A-22762F5CA7D5}" presName="diagram" presStyleCnt="0">
        <dgm:presLayoutVars>
          <dgm:dir/>
          <dgm:resizeHandles val="exact"/>
        </dgm:presLayoutVars>
      </dgm:prSet>
      <dgm:spPr/>
    </dgm:pt>
    <dgm:pt modelId="{E9A7CDA6-80D1-40CF-A5B9-EC5ABC1E94FC}" type="pres">
      <dgm:prSet presAssocID="{337A055D-8402-4F90-A019-B67CE0659BA3}" presName="node" presStyleLbl="node1" presStyleIdx="0" presStyleCnt="5" custLinFactNeighborX="-25" custLinFactNeighborY="-360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6D6C2A-8DFD-41E6-B004-68D7C63E9C81}" type="pres">
      <dgm:prSet presAssocID="{BD24680C-5E39-46A2-A5D7-9A14E53C6FF1}" presName="sibTrans" presStyleCnt="0"/>
      <dgm:spPr/>
    </dgm:pt>
    <dgm:pt modelId="{F8F487F3-6758-402E-9803-3E3EC5E2294D}" type="pres">
      <dgm:prSet presAssocID="{0C3F3E07-0311-4183-884F-3E5AC83CAA5C}" presName="node" presStyleLbl="node1" presStyleIdx="1" presStyleCnt="5" custLinFactNeighborX="745" custLinFactNeighborY="-36031">
        <dgm:presLayoutVars>
          <dgm:bulletEnabled val="1"/>
        </dgm:presLayoutVars>
      </dgm:prSet>
      <dgm:spPr/>
    </dgm:pt>
    <dgm:pt modelId="{F445F39D-E809-47CD-8998-05F025CBD2C7}" type="pres">
      <dgm:prSet presAssocID="{C8974118-130A-416D-BD08-5680B31ABAC6}" presName="sibTrans" presStyleCnt="0"/>
      <dgm:spPr/>
    </dgm:pt>
    <dgm:pt modelId="{05B01A6F-EA34-49A1-840A-B17E6B1FEBD5}" type="pres">
      <dgm:prSet presAssocID="{BEE15E2C-1296-41FC-9616-DB08EE4A57BC}" presName="node" presStyleLbl="node1" presStyleIdx="2" presStyleCnt="5" custLinFactNeighborX="-26" custLinFactNeighborY="-3547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6BBC31-F61A-40F6-ABD2-EEACD656CCC2}" type="pres">
      <dgm:prSet presAssocID="{2F86FE0A-63C1-44E1-9BAB-05C13521692B}" presName="sibTrans" presStyleCnt="0"/>
      <dgm:spPr/>
    </dgm:pt>
    <dgm:pt modelId="{5E7AACFD-CD84-4A8C-910B-D5F0CDA56E44}" type="pres">
      <dgm:prSet presAssocID="{C538EAC5-D54C-4760-9009-F4D29D47DEFC}" presName="node" presStyleLbl="node1" presStyleIdx="3" presStyleCnt="5" custLinFactNeighborX="744" custLinFactNeighborY="-3547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4C3354-7FC7-4D7A-A6E0-B07B8169416D}" type="pres">
      <dgm:prSet presAssocID="{5D9A5622-89C7-4BE1-8EF9-B9F0DDD936C7}" presName="sibTrans" presStyleCnt="0"/>
      <dgm:spPr/>
    </dgm:pt>
    <dgm:pt modelId="{8769B9A5-F846-4673-8AFA-1AE11E3D7FA3}" type="pres">
      <dgm:prSet presAssocID="{7C10C5CC-826A-43AC-B28D-0574A15B58DC}" presName="node" presStyleLbl="node1" presStyleIdx="4" presStyleCnt="5" custScaleX="167388" custLinFactNeighborX="3284" custLinFactNeighborY="-4273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DC6F604-93B5-4D9F-AB25-2F8F9C6858AA}" srcId="{AEC7E9D7-DEC8-4A1E-A76A-22762F5CA7D5}" destId="{BEE15E2C-1296-41FC-9616-DB08EE4A57BC}" srcOrd="2" destOrd="0" parTransId="{930DDC23-3142-483A-B1C2-CBDAE93EE25B}" sibTransId="{2F86FE0A-63C1-44E1-9BAB-05C13521692B}"/>
    <dgm:cxn modelId="{440FC11B-7A7F-4DA4-B485-72F80638CB9C}" type="presOf" srcId="{BEE15E2C-1296-41FC-9616-DB08EE4A57BC}" destId="{05B01A6F-EA34-49A1-840A-B17E6B1FEBD5}" srcOrd="0" destOrd="0" presId="urn:microsoft.com/office/officeart/2005/8/layout/default"/>
    <dgm:cxn modelId="{33E645BF-3E06-42B7-9F0B-99B2BE3E7A9E}" srcId="{AEC7E9D7-DEC8-4A1E-A76A-22762F5CA7D5}" destId="{0C3F3E07-0311-4183-884F-3E5AC83CAA5C}" srcOrd="1" destOrd="0" parTransId="{6B155A75-B3F5-47FF-ACC0-66E2C38B64F2}" sibTransId="{C8974118-130A-416D-BD08-5680B31ABAC6}"/>
    <dgm:cxn modelId="{BC78FC10-07FD-4C15-BEB6-A1537C0A7AAB}" type="presOf" srcId="{0C3F3E07-0311-4183-884F-3E5AC83CAA5C}" destId="{F8F487F3-6758-402E-9803-3E3EC5E2294D}" srcOrd="0" destOrd="0" presId="urn:microsoft.com/office/officeart/2005/8/layout/default"/>
    <dgm:cxn modelId="{FDC0B0D4-B8B3-4E9B-A32F-322D8EBCAD4E}" type="presOf" srcId="{7C10C5CC-826A-43AC-B28D-0574A15B58DC}" destId="{8769B9A5-F846-4673-8AFA-1AE11E3D7FA3}" srcOrd="0" destOrd="0" presId="urn:microsoft.com/office/officeart/2005/8/layout/default"/>
    <dgm:cxn modelId="{E0C45598-0D11-4D6C-8B76-9A6025084F83}" type="presOf" srcId="{C538EAC5-D54C-4760-9009-F4D29D47DEFC}" destId="{5E7AACFD-CD84-4A8C-910B-D5F0CDA56E44}" srcOrd="0" destOrd="0" presId="urn:microsoft.com/office/officeart/2005/8/layout/default"/>
    <dgm:cxn modelId="{C1774B97-8E06-48AD-AD1A-54B2BC912842}" type="presOf" srcId="{AEC7E9D7-DEC8-4A1E-A76A-22762F5CA7D5}" destId="{1FB2007E-F7C5-4ACD-B402-E799E837FFEB}" srcOrd="0" destOrd="0" presId="urn:microsoft.com/office/officeart/2005/8/layout/default"/>
    <dgm:cxn modelId="{B638B594-4D3C-445E-A7C0-FCF4B75D1E9D}" type="presOf" srcId="{337A055D-8402-4F90-A019-B67CE0659BA3}" destId="{E9A7CDA6-80D1-40CF-A5B9-EC5ABC1E94FC}" srcOrd="0" destOrd="0" presId="urn:microsoft.com/office/officeart/2005/8/layout/default"/>
    <dgm:cxn modelId="{961AC161-C4B6-487A-B50F-C7EAD8B25F66}" srcId="{AEC7E9D7-DEC8-4A1E-A76A-22762F5CA7D5}" destId="{337A055D-8402-4F90-A019-B67CE0659BA3}" srcOrd="0" destOrd="0" parTransId="{BEF63CC1-08F5-4F06-AE24-B22A856F251D}" sibTransId="{BD24680C-5E39-46A2-A5D7-9A14E53C6FF1}"/>
    <dgm:cxn modelId="{5A672222-7774-4A11-A0E6-6A1E7D107316}" srcId="{AEC7E9D7-DEC8-4A1E-A76A-22762F5CA7D5}" destId="{C538EAC5-D54C-4760-9009-F4D29D47DEFC}" srcOrd="3" destOrd="0" parTransId="{69B25CED-FB24-47CE-AC5E-704246CC37E1}" sibTransId="{5D9A5622-89C7-4BE1-8EF9-B9F0DDD936C7}"/>
    <dgm:cxn modelId="{9E57D04A-24C9-4AD6-B0B9-F05E720A62BA}" srcId="{AEC7E9D7-DEC8-4A1E-A76A-22762F5CA7D5}" destId="{7C10C5CC-826A-43AC-B28D-0574A15B58DC}" srcOrd="4" destOrd="0" parTransId="{6BC6F0E4-6663-4BEF-B8AE-E985954B2750}" sibTransId="{E9AB3941-0349-4F41-8D78-333186FBFAC5}"/>
    <dgm:cxn modelId="{F469650E-204F-4625-8B4E-B193AC33D200}" type="presParOf" srcId="{1FB2007E-F7C5-4ACD-B402-E799E837FFEB}" destId="{E9A7CDA6-80D1-40CF-A5B9-EC5ABC1E94FC}" srcOrd="0" destOrd="0" presId="urn:microsoft.com/office/officeart/2005/8/layout/default"/>
    <dgm:cxn modelId="{36E11E5B-2626-49AD-9E7E-10F659D2F158}" type="presParOf" srcId="{1FB2007E-F7C5-4ACD-B402-E799E837FFEB}" destId="{136D6C2A-8DFD-41E6-B004-68D7C63E9C81}" srcOrd="1" destOrd="0" presId="urn:microsoft.com/office/officeart/2005/8/layout/default"/>
    <dgm:cxn modelId="{2D762A9D-828A-4E6E-B3F0-BAC53D6589E9}" type="presParOf" srcId="{1FB2007E-F7C5-4ACD-B402-E799E837FFEB}" destId="{F8F487F3-6758-402E-9803-3E3EC5E2294D}" srcOrd="2" destOrd="0" presId="urn:microsoft.com/office/officeart/2005/8/layout/default"/>
    <dgm:cxn modelId="{EC20626B-71E4-4B4C-A1E5-2E7D3556E360}" type="presParOf" srcId="{1FB2007E-F7C5-4ACD-B402-E799E837FFEB}" destId="{F445F39D-E809-47CD-8998-05F025CBD2C7}" srcOrd="3" destOrd="0" presId="urn:microsoft.com/office/officeart/2005/8/layout/default"/>
    <dgm:cxn modelId="{76CB4883-EE2A-49AD-83ED-CB84A9DBB863}" type="presParOf" srcId="{1FB2007E-F7C5-4ACD-B402-E799E837FFEB}" destId="{05B01A6F-EA34-49A1-840A-B17E6B1FEBD5}" srcOrd="4" destOrd="0" presId="urn:microsoft.com/office/officeart/2005/8/layout/default"/>
    <dgm:cxn modelId="{965408D1-AA9A-4C5B-9D0B-F7E80B036DAF}" type="presParOf" srcId="{1FB2007E-F7C5-4ACD-B402-E799E837FFEB}" destId="{E96BBC31-F61A-40F6-ABD2-EEACD656CCC2}" srcOrd="5" destOrd="0" presId="urn:microsoft.com/office/officeart/2005/8/layout/default"/>
    <dgm:cxn modelId="{A48F608A-0FD9-4143-8F17-74AC72994DA4}" type="presParOf" srcId="{1FB2007E-F7C5-4ACD-B402-E799E837FFEB}" destId="{5E7AACFD-CD84-4A8C-910B-D5F0CDA56E44}" srcOrd="6" destOrd="0" presId="urn:microsoft.com/office/officeart/2005/8/layout/default"/>
    <dgm:cxn modelId="{53616DBD-2163-4137-8EF6-DD9C667D9393}" type="presParOf" srcId="{1FB2007E-F7C5-4ACD-B402-E799E837FFEB}" destId="{A14C3354-7FC7-4D7A-A6E0-B07B8169416D}" srcOrd="7" destOrd="0" presId="urn:microsoft.com/office/officeart/2005/8/layout/default"/>
    <dgm:cxn modelId="{940536C2-A3FB-40C0-81AA-7FB45699B688}" type="presParOf" srcId="{1FB2007E-F7C5-4ACD-B402-E799E837FFEB}" destId="{8769B9A5-F846-4673-8AFA-1AE11E3D7FA3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6E1C04E-AD2F-40A2-B756-52B258A62244}" type="datetimeFigureOut">
              <a:rPr lang="bg-BG" smtClean="0"/>
              <a:pPr/>
              <a:t>24.9.2015 г.</a:t>
            </a:fld>
            <a:endParaRPr lang="bg-BG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bg-BG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442AB2-9D92-4A81-8EAF-E1CCD7AC5506}" type="slidenum">
              <a:rPr lang="bg-BG" smtClean="0"/>
              <a:pPr/>
              <a:t>‹Nº›</a:t>
            </a:fld>
            <a:endParaRPr lang="bg-BG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35743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bg-BG" dirty="0"/>
              <a:t>Itinerarios subjetivos y emociones en el fenómeno migratorio y los procesos transnacionales en el noreste de México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572008"/>
            <a:ext cx="6400800" cy="1752600"/>
          </a:xfrm>
        </p:spPr>
        <p:txBody>
          <a:bodyPr/>
          <a:lstStyle/>
          <a:p>
            <a:r>
              <a:rPr lang="bg-BG" dirty="0">
                <a:solidFill>
                  <a:schemeClr val="tx1"/>
                </a:solidFill>
              </a:rPr>
              <a:t>Shinji Hirai</a:t>
            </a:r>
          </a:p>
          <a:p>
            <a:r>
              <a:rPr lang="bg-BG" dirty="0">
                <a:solidFill>
                  <a:schemeClr val="tx1"/>
                </a:solidFill>
              </a:rPr>
              <a:t>CIESAS-Noreste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142976" y="357166"/>
            <a:ext cx="7790712" cy="6215106"/>
          </a:xfrm>
        </p:spPr>
        <p:txBody>
          <a:bodyPr>
            <a:normAutofit fontScale="55000" lnSpcReduction="20000"/>
          </a:bodyPr>
          <a:lstStyle/>
          <a:p>
            <a:r>
              <a:rPr lang="es-MX" dirty="0" err="1" smtClean="0"/>
              <a:t>Hirai</a:t>
            </a:r>
            <a:r>
              <a:rPr lang="es-MX" dirty="0" smtClean="0"/>
              <a:t>, </a:t>
            </a:r>
            <a:r>
              <a:rPr lang="es-MX" dirty="0" err="1" smtClean="0"/>
              <a:t>Shinji</a:t>
            </a:r>
            <a:r>
              <a:rPr lang="es-MX" dirty="0" smtClean="0"/>
              <a:t>, 2012a  “¡Sigue emociones y significados!: la etnografía </a:t>
            </a:r>
            <a:r>
              <a:rPr lang="es-MX" dirty="0" err="1" smtClean="0"/>
              <a:t>multisituada</a:t>
            </a:r>
            <a:r>
              <a:rPr lang="es-MX" dirty="0" smtClean="0"/>
              <a:t> y el estudio de la migración transnacional”, en Marina </a:t>
            </a:r>
            <a:r>
              <a:rPr lang="es-MX" dirty="0" err="1" smtClean="0"/>
              <a:t>Ariza</a:t>
            </a:r>
            <a:r>
              <a:rPr lang="es-MX" dirty="0" smtClean="0"/>
              <a:t> y Laura Velasco (</a:t>
            </a:r>
            <a:r>
              <a:rPr lang="es-MX" dirty="0" err="1" smtClean="0"/>
              <a:t>coords</a:t>
            </a:r>
            <a:r>
              <a:rPr lang="es-MX" dirty="0" smtClean="0"/>
              <a:t>.), Métodos cualitativos y su aplicación empírica. Por los caminos de la investigación sobre migración internacional, IIS-UNAM y  COLEF, México, pp. 81-111.</a:t>
            </a:r>
          </a:p>
          <a:p>
            <a:r>
              <a:rPr lang="es-MX" dirty="0" err="1" smtClean="0"/>
              <a:t>Hirai</a:t>
            </a:r>
            <a:r>
              <a:rPr lang="es-MX" dirty="0" smtClean="0"/>
              <a:t>, </a:t>
            </a:r>
            <a:r>
              <a:rPr lang="es-MX" dirty="0" err="1" smtClean="0"/>
              <a:t>Shinji</a:t>
            </a:r>
            <a:r>
              <a:rPr lang="es-MX" dirty="0" smtClean="0"/>
              <a:t>, 2012b “El rancho y la ciudad: una revisión histórica de los significados y las emociones en la migración mexicana hacia Estados Unidos”, en </a:t>
            </a:r>
            <a:r>
              <a:rPr lang="es-MX" dirty="0" err="1" smtClean="0"/>
              <a:t>Yerko</a:t>
            </a:r>
            <a:r>
              <a:rPr lang="es-MX" dirty="0" smtClean="0"/>
              <a:t> Castro Neira (coord..), La migración y sus efectos en la cultura, México: CONACULTA</a:t>
            </a:r>
          </a:p>
          <a:p>
            <a:r>
              <a:rPr lang="es-MX" dirty="0" err="1" smtClean="0"/>
              <a:t>Hirai</a:t>
            </a:r>
            <a:r>
              <a:rPr lang="es-MX" dirty="0" smtClean="0"/>
              <a:t>, </a:t>
            </a:r>
            <a:r>
              <a:rPr lang="es-MX" dirty="0" err="1" smtClean="0"/>
              <a:t>Shinji</a:t>
            </a:r>
            <a:r>
              <a:rPr lang="es-MX" dirty="0" smtClean="0"/>
              <a:t>, 2013a “Formas de regresar al terruño en el </a:t>
            </a:r>
            <a:r>
              <a:rPr lang="es-MX" dirty="0" err="1" smtClean="0"/>
              <a:t>transnacionalismo</a:t>
            </a:r>
            <a:r>
              <a:rPr lang="es-MX" dirty="0" smtClean="0"/>
              <a:t>: apuntes teórico sobre la migración de retorno”, para la Revista Alteridades del Departamento de Antropología de la UAM-I, año 23, Núm. 45. Enero-junio de 2013, pp.95-105. </a:t>
            </a:r>
          </a:p>
          <a:p>
            <a:r>
              <a:rPr lang="es-MX" dirty="0" err="1" smtClean="0"/>
              <a:t>Hirai</a:t>
            </a:r>
            <a:r>
              <a:rPr lang="es-MX" dirty="0" smtClean="0"/>
              <a:t>, </a:t>
            </a:r>
            <a:r>
              <a:rPr lang="es-MX" dirty="0" err="1" smtClean="0"/>
              <a:t>Shinji</a:t>
            </a:r>
            <a:r>
              <a:rPr lang="es-MX" dirty="0" smtClean="0"/>
              <a:t>, 2013b “Retorno a </a:t>
            </a:r>
            <a:r>
              <a:rPr lang="es-MX" dirty="0" err="1" smtClean="0"/>
              <a:t>Aztlán</a:t>
            </a:r>
            <a:r>
              <a:rPr lang="es-MX" dirty="0" smtClean="0"/>
              <a:t> en vacaciones: hacia una nueva conceptualización de la movilidad de regreso de </a:t>
            </a:r>
            <a:r>
              <a:rPr lang="es-MX" dirty="0" err="1" smtClean="0"/>
              <a:t>de</a:t>
            </a:r>
            <a:r>
              <a:rPr lang="es-MX" dirty="0" smtClean="0"/>
              <a:t> migrantes mexicanos”, en Cristina </a:t>
            </a:r>
            <a:r>
              <a:rPr lang="es-MX" dirty="0" err="1" smtClean="0"/>
              <a:t>Oehmichen</a:t>
            </a:r>
            <a:r>
              <a:rPr lang="es-MX" dirty="0" smtClean="0"/>
              <a:t> (ed.), Enfoques antropológicos sobre el turismo contemporáneo, México: IIA-UNAM, pp.73-110</a:t>
            </a:r>
            <a:r>
              <a:rPr lang="es-MX" dirty="0" smtClean="0"/>
              <a:t>.</a:t>
            </a:r>
            <a:endParaRPr lang="es-MX" dirty="0" smtClean="0"/>
          </a:p>
          <a:p>
            <a:r>
              <a:rPr lang="es-MX" dirty="0" err="1" smtClean="0"/>
              <a:t>Hirai</a:t>
            </a:r>
            <a:r>
              <a:rPr lang="es-MX" dirty="0" smtClean="0"/>
              <a:t>, </a:t>
            </a:r>
            <a:r>
              <a:rPr lang="es-MX" dirty="0" err="1" smtClean="0"/>
              <a:t>Shinji</a:t>
            </a:r>
            <a:r>
              <a:rPr lang="es-MX" dirty="0" smtClean="0"/>
              <a:t>, 2014 “La nostalgia. Emociones y significados en la migración transnacional”, en  </a:t>
            </a:r>
            <a:r>
              <a:rPr lang="es-MX" i="1" dirty="0" smtClean="0"/>
              <a:t>Nueva Antropología</a:t>
            </a:r>
            <a:r>
              <a:rPr lang="es-MX" dirty="0" smtClean="0"/>
              <a:t> vol. XXVII, no. 81 (2014): 77-94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err="1" smtClean="0"/>
              <a:t>Hirai</a:t>
            </a:r>
            <a:r>
              <a:rPr lang="es-MX" dirty="0" smtClean="0"/>
              <a:t>, </a:t>
            </a:r>
            <a:r>
              <a:rPr lang="es-MX" dirty="0" err="1" smtClean="0"/>
              <a:t>Shinji</a:t>
            </a:r>
            <a:r>
              <a:rPr lang="es-MX" dirty="0" smtClean="0"/>
              <a:t>, 2015, “Migración y fronteras en la geopolítica imperialista: los japoneses y la frontera norte de México en las primeras dos décadas del siglo XX” en Alberto Hernández y Amalia E. Campos Delgado (</a:t>
            </a:r>
            <a:r>
              <a:rPr lang="es-MX" dirty="0" err="1" smtClean="0"/>
              <a:t>coords</a:t>
            </a:r>
            <a:r>
              <a:rPr lang="es-MX" dirty="0" smtClean="0"/>
              <a:t>.), </a:t>
            </a:r>
            <a:r>
              <a:rPr lang="es-MX" i="1" dirty="0" smtClean="0"/>
              <a:t>Líneas, límites y colindancias: mirada a las fronteras desde América Latina</a:t>
            </a:r>
            <a:r>
              <a:rPr lang="es-MX" dirty="0" smtClean="0"/>
              <a:t>, Tijuana: COLEF/CIESAS, pp. 249-277.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Investigaciones sobre el fenómeno migratorio en el noreste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85926"/>
            <a:ext cx="7498080" cy="4462474"/>
          </a:xfrm>
        </p:spPr>
        <p:txBody>
          <a:bodyPr>
            <a:normAutofit fontScale="92500" lnSpcReduction="20000"/>
          </a:bodyPr>
          <a:lstStyle/>
          <a:p>
            <a:r>
              <a:rPr sz="2700" smtClean="0"/>
              <a:t>Propuesta de hacer </a:t>
            </a:r>
            <a:r>
              <a:rPr sz="2700">
                <a:solidFill>
                  <a:srgbClr val="0070C0"/>
                </a:solidFill>
              </a:rPr>
              <a:t>un estudio regional </a:t>
            </a:r>
            <a:r>
              <a:rPr sz="2700"/>
              <a:t>a partir del enfoque en </a:t>
            </a:r>
            <a:r>
              <a:rPr sz="2700">
                <a:solidFill>
                  <a:srgbClr val="0070C0"/>
                </a:solidFill>
              </a:rPr>
              <a:t>los flujos migratorios</a:t>
            </a:r>
          </a:p>
          <a:p>
            <a:r>
              <a:rPr sz="2700"/>
              <a:t>Noreste=zona de llegada, salida, tránsito y contacto</a:t>
            </a:r>
          </a:p>
          <a:p>
            <a:r>
              <a:rPr sz="2700"/>
              <a:t>Vínculo entre el noreste y otros países y regiones</a:t>
            </a:r>
          </a:p>
          <a:p>
            <a:r>
              <a:rPr lang="es-MX" sz="2700" dirty="0" smtClean="0">
                <a:solidFill>
                  <a:srgbClr val="00B050"/>
                </a:solidFill>
              </a:rPr>
              <a:t>Impacto de la migración y otros procesos </a:t>
            </a:r>
            <a:r>
              <a:rPr lang="es-MX" sz="2700" dirty="0" smtClean="0"/>
              <a:t>en la región y en la vida de los grupos móviles</a:t>
            </a:r>
          </a:p>
          <a:p>
            <a:r>
              <a:rPr sz="2700" smtClean="0">
                <a:solidFill>
                  <a:srgbClr val="FF0000"/>
                </a:solidFill>
              </a:rPr>
              <a:t>Perspectiva </a:t>
            </a:r>
            <a:r>
              <a:rPr sz="2700" i="1" smtClean="0">
                <a:solidFill>
                  <a:srgbClr val="FF0000"/>
                </a:solidFill>
              </a:rPr>
              <a:t>emic</a:t>
            </a:r>
            <a:r>
              <a:rPr lang="es-MX" sz="2700" dirty="0" smtClean="0">
                <a:solidFill>
                  <a:srgbClr val="FF0000"/>
                </a:solidFill>
              </a:rPr>
              <a:t> </a:t>
            </a:r>
            <a:r>
              <a:rPr sz="2700" smtClean="0"/>
              <a:t>=</a:t>
            </a:r>
            <a:r>
              <a:rPr lang="es-MX" sz="2700" dirty="0" smtClean="0"/>
              <a:t> </a:t>
            </a:r>
            <a:r>
              <a:rPr sz="2700" smtClean="0"/>
              <a:t>visión </a:t>
            </a:r>
            <a:r>
              <a:rPr sz="2700"/>
              <a:t>del sujeto </a:t>
            </a:r>
          </a:p>
          <a:p>
            <a:r>
              <a:rPr sz="2700"/>
              <a:t>a partir del enfoque en </a:t>
            </a:r>
            <a:r>
              <a:rPr sz="2700">
                <a:solidFill>
                  <a:srgbClr val="0070C0"/>
                </a:solidFill>
              </a:rPr>
              <a:t>la construcción de subjetividades </a:t>
            </a:r>
            <a:r>
              <a:rPr sz="2700"/>
              <a:t>(identidades, imaginarios y emociones)     </a:t>
            </a:r>
          </a:p>
          <a:p>
            <a:r>
              <a:rPr sz="2700"/>
              <a:t>desde las experiencias de los grupos viajeros que ocupan diferentes posicionamientos en la economía global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i="1"/>
              <a:t>Seguir</a:t>
            </a:r>
            <a:r>
              <a:rPr sz="3200"/>
              <a:t> a los migrantes, historias  migratorias y de sus vidas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285720" y="1428736"/>
          <a:ext cx="8643998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Emociones cambiantes</a:t>
            </a:r>
          </a:p>
          <a:p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4414" y="1142984"/>
            <a:ext cx="3878794" cy="50444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Estudio de caso 1</a:t>
            </a:r>
          </a:p>
          <a:p>
            <a:r>
              <a:rPr smtClean="0"/>
              <a:t>odio </a:t>
            </a:r>
            <a:r>
              <a:rPr lang="es-MX" dirty="0" smtClean="0">
                <a:sym typeface="Wingdings" pitchFamily="2" charset="2"/>
              </a:rPr>
              <a:t> </a:t>
            </a:r>
            <a:r>
              <a:rPr smtClean="0"/>
              <a:t>nostalgia</a:t>
            </a:r>
            <a:endParaRPr lang="es-MX" dirty="0" smtClean="0"/>
          </a:p>
          <a:p>
            <a:r>
              <a:rPr smtClean="0"/>
              <a:t>visita </a:t>
            </a:r>
            <a:r>
              <a:t>de regreso y fiesta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Estudio de caso 2</a:t>
            </a:r>
            <a:endParaRPr/>
          </a:p>
          <a:p>
            <a:r>
              <a:t>Del jefe japonés inadaptado </a:t>
            </a:r>
            <a:r>
              <a:rPr/>
              <a:t>muy </a:t>
            </a:r>
            <a:r>
              <a:rPr smtClean="0"/>
              <a:t>enojon</a:t>
            </a:r>
            <a:endParaRPr lang="es-MX" dirty="0" smtClean="0"/>
          </a:p>
          <a:p>
            <a:pPr>
              <a:buFont typeface="Wingdings"/>
              <a:buChar char="à"/>
            </a:pPr>
            <a:r>
              <a:rPr smtClean="0"/>
              <a:t>autocrítica </a:t>
            </a:r>
            <a:r>
              <a:rPr/>
              <a:t>y </a:t>
            </a:r>
            <a:r>
              <a:rPr smtClean="0"/>
              <a:t>reflexivo</a:t>
            </a:r>
            <a:endParaRPr lang="es-MX" dirty="0" smtClean="0"/>
          </a:p>
          <a:p>
            <a:pPr>
              <a:buFont typeface="Wingdings"/>
              <a:buChar char="à"/>
            </a:pPr>
            <a:r>
              <a:rPr smtClean="0"/>
              <a:t>jefe </a:t>
            </a:r>
            <a:r>
              <a:t>carismático y querido y amigo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071546"/>
            <a:ext cx="3725068" cy="54292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sz="2400" dirty="0" smtClean="0"/>
              <a:t>Estudio de caso 3</a:t>
            </a:r>
          </a:p>
          <a:p>
            <a:r>
              <a:rPr sz="2400" smtClean="0"/>
              <a:t>El  </a:t>
            </a:r>
            <a:r>
              <a:rPr sz="2400"/>
              <a:t>miedo y la indiganacion. Representación de la indignacion para romper la cadena del </a:t>
            </a:r>
            <a:r>
              <a:rPr sz="2400" smtClean="0"/>
              <a:t>silencio</a:t>
            </a:r>
            <a:endParaRPr lang="es-MX" sz="2400" dirty="0" smtClean="0"/>
          </a:p>
          <a:p>
            <a:pPr>
              <a:buFont typeface="Wingdings" pitchFamily="2" charset="2"/>
              <a:buChar char="Ø"/>
            </a:pPr>
            <a:r>
              <a:rPr sz="2400" smtClean="0"/>
              <a:t>manifestación.</a:t>
            </a:r>
            <a:r>
              <a:rPr lang="es-MX" sz="2400" dirty="0" smtClean="0"/>
              <a:t>, </a:t>
            </a:r>
            <a:r>
              <a:rPr sz="2400" smtClean="0"/>
              <a:t>activismo-</a:t>
            </a:r>
            <a:r>
              <a:rPr sz="2400"/>
              <a:t>--emociones y agencia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Estudio de caso 4</a:t>
            </a:r>
            <a:endParaRPr/>
          </a:p>
          <a:p>
            <a:r>
              <a:rPr sz="2400"/>
              <a:t>Asimilación e indiferencia </a:t>
            </a:r>
            <a:endParaRPr lang="es-MX" sz="2400" dirty="0" smtClean="0"/>
          </a:p>
          <a:p>
            <a:pPr>
              <a:buNone/>
            </a:pPr>
            <a:r>
              <a:rPr lang="es-MX" sz="2400" dirty="0" smtClean="0">
                <a:sym typeface="Wingdings" pitchFamily="2" charset="2"/>
              </a:rPr>
              <a:t></a:t>
            </a:r>
            <a:r>
              <a:rPr sz="2400" smtClean="0"/>
              <a:t> </a:t>
            </a:r>
            <a:r>
              <a:rPr sz="2400"/>
              <a:t>responsabilidad y deseo de conservación de la historia y búsqueda del sentido de pertenencia</a:t>
            </a:r>
          </a:p>
          <a:p>
            <a:r>
              <a:rPr sz="2400"/>
              <a:t>Historia de sus ancestros </a:t>
            </a:r>
            <a:r>
              <a:rPr sz="2400" smtClean="0"/>
              <a:t>japoneses</a:t>
            </a:r>
            <a:r>
              <a:rPr lang="es-MX" sz="2400" dirty="0" smtClean="0"/>
              <a:t> </a:t>
            </a:r>
            <a:r>
              <a:rPr sz="2400" smtClean="0"/>
              <a:t>=</a:t>
            </a:r>
            <a:r>
              <a:rPr lang="es-MX" sz="2400" dirty="0" smtClean="0"/>
              <a:t> </a:t>
            </a:r>
            <a:r>
              <a:rPr sz="2400" smtClean="0">
                <a:solidFill>
                  <a:srgbClr val="0070C0"/>
                </a:solidFill>
              </a:rPr>
              <a:t>patrimonio</a:t>
            </a:r>
            <a:endParaRPr sz="2400">
              <a:solidFill>
                <a:srgbClr val="0070C0"/>
              </a:solidFill>
            </a:endParaRPr>
          </a:p>
          <a:p>
            <a:r>
              <a:rPr sz="2400">
                <a:solidFill>
                  <a:srgbClr val="00B050"/>
                </a:solidFill>
              </a:rPr>
              <a:t>Proyecto comunitario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Itinerario subjetivo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sz="2300"/>
              <a:t>Tesis de maestría de Rebeca Sandoval (2015). Retorno de jóvenes de generación 1.5</a:t>
            </a:r>
          </a:p>
          <a:p>
            <a:r>
              <a:rPr sz="2300"/>
              <a:t>Trazar y analizar los </a:t>
            </a:r>
            <a:r>
              <a:rPr sz="2300">
                <a:solidFill>
                  <a:srgbClr val="00B050"/>
                </a:solidFill>
              </a:rPr>
              <a:t>itinerarios del viaje </a:t>
            </a:r>
            <a:r>
              <a:rPr sz="2300"/>
              <a:t>junto con </a:t>
            </a:r>
          </a:p>
          <a:p>
            <a:r>
              <a:rPr sz="2300">
                <a:solidFill>
                  <a:srgbClr val="FF0000"/>
                </a:solidFill>
              </a:rPr>
              <a:t>Trayectorias</a:t>
            </a:r>
            <a:r>
              <a:rPr sz="2300"/>
              <a:t> laborales/ ciclo de vida / desarrollo de procesos y relaciones / cambio en percepción e interpretación</a:t>
            </a:r>
          </a:p>
          <a:p>
            <a:r>
              <a:rPr sz="2300">
                <a:solidFill>
                  <a:srgbClr val="0070C0"/>
                </a:solidFill>
              </a:rPr>
              <a:t>Desplazamiento de significados, sentidos y emociones</a:t>
            </a:r>
          </a:p>
          <a:p>
            <a:r>
              <a:rPr sz="2300"/>
              <a:t>Mostrar las </a:t>
            </a:r>
            <a:r>
              <a:rPr sz="2300" i="1">
                <a:solidFill>
                  <a:srgbClr val="FF0000"/>
                </a:solidFill>
              </a:rPr>
              <a:t>rutas</a:t>
            </a:r>
            <a:r>
              <a:rPr sz="2300"/>
              <a:t> del desplazamiento (Clifford, 1999)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t>Enfoques en las emociones</a:t>
            </a:r>
          </a:p>
          <a:p>
            <a:pPr marL="0" indent="0">
              <a:buNone/>
            </a:pPr>
            <a:r>
              <a:t>1) </a:t>
            </a:r>
            <a:r>
              <a:rPr>
                <a:solidFill>
                  <a:srgbClr val="00B050"/>
                </a:solidFill>
              </a:rPr>
              <a:t>evaluación</a:t>
            </a:r>
            <a:r>
              <a:t> y reacción al entorno, evento y </a:t>
            </a:r>
            <a:r>
              <a:rPr/>
              <a:t>la </a:t>
            </a:r>
            <a:r>
              <a:rPr smtClean="0"/>
              <a:t>situación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   </a:t>
            </a:r>
            <a:r>
              <a:rPr lang="es-MX" sz="2400" dirty="0" smtClean="0"/>
              <a:t>Procesos transnacionales</a:t>
            </a:r>
          </a:p>
          <a:p>
            <a:pPr marL="0" indent="0">
              <a:buNone/>
            </a:pPr>
            <a:r>
              <a:rPr lang="es-MX" sz="2400" dirty="0" smtClean="0"/>
              <a:t> </a:t>
            </a:r>
            <a:r>
              <a:rPr lang="es-MX" sz="2400" dirty="0" smtClean="0"/>
              <a:t>  </a:t>
            </a:r>
            <a:r>
              <a:rPr lang="es-MX" sz="2400" dirty="0" smtClean="0">
                <a:sym typeface="Wingdings" pitchFamily="2" charset="2"/>
              </a:rPr>
              <a:t> </a:t>
            </a:r>
            <a:r>
              <a:rPr lang="es-MX" sz="2400" dirty="0" smtClean="0"/>
              <a:t>Emoción-significados</a:t>
            </a:r>
            <a:endParaRPr lang="es-MX" sz="2400" dirty="0" smtClean="0"/>
          </a:p>
          <a:p>
            <a:pPr marL="0" indent="0">
              <a:buNone/>
            </a:pPr>
            <a:endParaRPr/>
          </a:p>
          <a:p>
            <a:pPr marL="0" indent="0">
              <a:buNone/>
            </a:pPr>
            <a:r>
              <a:t>2) </a:t>
            </a:r>
            <a:r>
              <a:rPr>
                <a:solidFill>
                  <a:srgbClr val="0070C0"/>
                </a:solidFill>
              </a:rPr>
              <a:t>acto comunicativo</a:t>
            </a:r>
            <a:r>
              <a:rPr/>
              <a:t>. </a:t>
            </a:r>
            <a:r>
              <a:rPr smtClean="0"/>
              <a:t>Representación</a:t>
            </a:r>
            <a:endParaRPr lang="es-MX" dirty="0" smtClean="0"/>
          </a:p>
          <a:p>
            <a:pPr marL="0" indent="0">
              <a:buNone/>
            </a:pPr>
            <a:endParaRPr/>
          </a:p>
          <a:p>
            <a:pPr marL="0" indent="0">
              <a:buNone/>
            </a:pPr>
            <a:r>
              <a:t>3) </a:t>
            </a:r>
            <a:r>
              <a:rPr>
                <a:solidFill>
                  <a:srgbClr val="7030A0"/>
                </a:solidFill>
              </a:rPr>
              <a:t>Fuerza cultural </a:t>
            </a:r>
            <a:r>
              <a:t>(Rosaldo, </a:t>
            </a:r>
            <a:r>
              <a:rPr/>
              <a:t>1986</a:t>
            </a:r>
            <a:r>
              <a:rPr smtClean="0"/>
              <a:t>)</a:t>
            </a:r>
            <a:r>
              <a:rPr lang="es-MX" dirty="0" smtClean="0"/>
              <a:t>. </a:t>
            </a:r>
            <a:r>
              <a:rPr lang="es-MX" dirty="0" smtClean="0"/>
              <a:t> </a:t>
            </a:r>
            <a:r>
              <a:rPr lang="es-MX" dirty="0" smtClean="0"/>
              <a:t>Emociones-acción </a:t>
            </a:r>
            <a:endParaRPr lang="es-MX" dirty="0" smtClean="0">
              <a:sym typeface="Wingdings" pitchFamily="2" charset="2"/>
            </a:endParaRPr>
          </a:p>
          <a:p>
            <a:pPr marL="0" indent="0"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t>4 estudios de caso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976" y="1285860"/>
            <a:ext cx="3950232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sz="2400">
                <a:solidFill>
                  <a:srgbClr val="FF0000"/>
                </a:solidFill>
              </a:rPr>
              <a:t>Visita de regreso </a:t>
            </a:r>
            <a:r>
              <a:rPr sz="2400"/>
              <a:t>de migrantes mexicanos y mexico-americanos </a:t>
            </a:r>
            <a:r>
              <a:rPr sz="2400">
                <a:solidFill>
                  <a:srgbClr val="FF0000"/>
                </a:solidFill>
              </a:rPr>
              <a:t>en vacaciones</a:t>
            </a:r>
          </a:p>
          <a:p>
            <a:r>
              <a:rPr sz="2000"/>
              <a:t>Regreso de paisanos</a:t>
            </a:r>
          </a:p>
          <a:p>
            <a:r>
              <a:rPr sz="2000" smtClean="0">
                <a:solidFill>
                  <a:srgbClr val="00B050"/>
                </a:solidFill>
              </a:rPr>
              <a:t>Los Ramones, N.L.</a:t>
            </a:r>
          </a:p>
          <a:p>
            <a:r>
              <a:rPr sz="2000" smtClean="0"/>
              <a:t>Historia de vida de un migrante de generación 1.5 </a:t>
            </a:r>
          </a:p>
          <a:p>
            <a:r>
              <a:rPr sz="2000" smtClean="0"/>
              <a:t>Sus </a:t>
            </a:r>
            <a:r>
              <a:rPr sz="2000"/>
              <a:t>emociones cambiantes y ciclo de vida</a:t>
            </a:r>
          </a:p>
          <a:p>
            <a:r>
              <a:rPr lang="es-MX" sz="2000" dirty="0" smtClean="0"/>
              <a:t>Odio </a:t>
            </a:r>
            <a:r>
              <a:rPr lang="es-MX" sz="2000" dirty="0" smtClean="0">
                <a:sym typeface="Wingdings" pitchFamily="2" charset="2"/>
              </a:rPr>
              <a:t> </a:t>
            </a:r>
            <a:r>
              <a:rPr sz="2000" smtClean="0"/>
              <a:t>Nostalgia</a:t>
            </a:r>
            <a:endParaRPr lang="es-MX" sz="2000" dirty="0" smtClean="0"/>
          </a:p>
          <a:p>
            <a:r>
              <a:rPr lang="es-MX" sz="2000" dirty="0" smtClean="0"/>
              <a:t>P</a:t>
            </a:r>
            <a:r>
              <a:rPr sz="2000" smtClean="0"/>
              <a:t>romoción </a:t>
            </a:r>
            <a:r>
              <a:rPr sz="2000"/>
              <a:t>de la visita de regreso y la fiesta local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/>
          </a:p>
        </p:txBody>
      </p:sp>
      <p:pic>
        <p:nvPicPr>
          <p:cNvPr id="6" name="Picture 10" descr="fiesta6_R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286380" y="2000240"/>
            <a:ext cx="3714776" cy="2786083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0100" y="357166"/>
            <a:ext cx="3857652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sz="3000"/>
              <a:t>Japoneses y sus empresas en Nuevo León</a:t>
            </a:r>
          </a:p>
          <a:p>
            <a:r>
              <a:rPr sz="2300"/>
              <a:t>Migración temporal y </a:t>
            </a:r>
            <a:r>
              <a:rPr sz="2300">
                <a:solidFill>
                  <a:srgbClr val="00B050"/>
                </a:solidFill>
              </a:rPr>
              <a:t>administración global de empresas</a:t>
            </a:r>
          </a:p>
          <a:p>
            <a:r>
              <a:rPr lang="es-MX" sz="2300" dirty="0" smtClean="0"/>
              <a:t>Migrantes altamente calificados, varones</a:t>
            </a:r>
            <a:endParaRPr lang="es-MX" sz="2300" dirty="0" smtClean="0"/>
          </a:p>
          <a:p>
            <a:r>
              <a:rPr sz="2300" smtClean="0"/>
              <a:t>Estancia </a:t>
            </a:r>
            <a:r>
              <a:rPr sz="2300"/>
              <a:t>de 2 a 5 años</a:t>
            </a:r>
          </a:p>
          <a:p>
            <a:r>
              <a:rPr sz="2300">
                <a:solidFill>
                  <a:srgbClr val="0070C0"/>
                </a:solidFill>
              </a:rPr>
              <a:t>Rotación</a:t>
            </a:r>
            <a:r>
              <a:rPr sz="2300"/>
              <a:t> y </a:t>
            </a:r>
            <a:r>
              <a:rPr sz="2300">
                <a:solidFill>
                  <a:srgbClr val="0070C0"/>
                </a:solidFill>
              </a:rPr>
              <a:t>reubicación</a:t>
            </a:r>
            <a:r>
              <a:rPr sz="2300"/>
              <a:t> del personal </a:t>
            </a:r>
          </a:p>
          <a:p>
            <a:r>
              <a:rPr sz="2300"/>
              <a:t>Proceso de adaptación</a:t>
            </a:r>
          </a:p>
          <a:p>
            <a:pPr>
              <a:buNone/>
            </a:pPr>
            <a:endParaRPr sz="2300"/>
          </a:p>
          <a:p>
            <a:endParaRPr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714876" y="0"/>
          <a:ext cx="4286248" cy="507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Flecha abajo"/>
          <p:cNvSpPr/>
          <p:nvPr/>
        </p:nvSpPr>
        <p:spPr>
          <a:xfrm>
            <a:off x="6715140" y="5072074"/>
            <a:ext cx="428628" cy="28575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 redondeado"/>
          <p:cNvSpPr/>
          <p:nvPr/>
        </p:nvSpPr>
        <p:spPr>
          <a:xfrm>
            <a:off x="6286512" y="5357826"/>
            <a:ext cx="214314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Rotación</a:t>
            </a:r>
            <a:endParaRPr lang="es-MX" dirty="0"/>
          </a:p>
        </p:txBody>
      </p:sp>
      <p:sp>
        <p:nvSpPr>
          <p:cNvPr id="8" name="7 Flecha abajo"/>
          <p:cNvSpPr/>
          <p:nvPr/>
        </p:nvSpPr>
        <p:spPr>
          <a:xfrm>
            <a:off x="7572396" y="5715016"/>
            <a:ext cx="500066" cy="214314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 redondeado"/>
          <p:cNvSpPr/>
          <p:nvPr/>
        </p:nvSpPr>
        <p:spPr>
          <a:xfrm>
            <a:off x="7215206" y="6000768"/>
            <a:ext cx="142876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Etapa 1 </a:t>
            </a:r>
            <a:endParaRPr lang="es-MX" dirty="0"/>
          </a:p>
        </p:txBody>
      </p:sp>
      <p:sp>
        <p:nvSpPr>
          <p:cNvPr id="10" name="9 Rectángulo redondeado"/>
          <p:cNvSpPr/>
          <p:nvPr/>
        </p:nvSpPr>
        <p:spPr>
          <a:xfrm>
            <a:off x="3571868" y="5857892"/>
            <a:ext cx="178595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Ascenso o descenso</a:t>
            </a:r>
            <a:endParaRPr lang="es-MX" dirty="0"/>
          </a:p>
        </p:txBody>
      </p:sp>
      <p:cxnSp>
        <p:nvCxnSpPr>
          <p:cNvPr id="12" name="11 Conector recto de flecha"/>
          <p:cNvCxnSpPr/>
          <p:nvPr/>
        </p:nvCxnSpPr>
        <p:spPr>
          <a:xfrm rot="10800000" flipV="1">
            <a:off x="4572000" y="5000636"/>
            <a:ext cx="1643074" cy="78581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24" y="1142984"/>
            <a:ext cx="4038600" cy="35719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sz="2600"/>
              <a:t>Desaparición colectiva de migrantes </a:t>
            </a:r>
            <a:r>
              <a:rPr sz="2600" smtClean="0"/>
              <a:t>guanajuatenses</a:t>
            </a:r>
            <a:endParaRPr lang="es-MX" sz="2600" dirty="0" smtClean="0"/>
          </a:p>
          <a:p>
            <a:pPr>
              <a:buNone/>
            </a:pPr>
            <a:endParaRPr sz="2600"/>
          </a:p>
          <a:p>
            <a:r>
              <a:rPr sz="2300"/>
              <a:t>Ruta migratoria en el </a:t>
            </a:r>
            <a:r>
              <a:rPr sz="2300" smtClean="0"/>
              <a:t>noreste=inseguridad</a:t>
            </a:r>
            <a:endParaRPr lang="es-MX" sz="2300" dirty="0" smtClean="0"/>
          </a:p>
          <a:p>
            <a:endParaRPr sz="2300"/>
          </a:p>
          <a:p>
            <a:r>
              <a:rPr lang="es-MX" sz="2300" dirty="0" smtClean="0"/>
              <a:t>¿</a:t>
            </a:r>
            <a:r>
              <a:rPr sz="2300" smtClean="0"/>
              <a:t>Cu</a:t>
            </a:r>
            <a:r>
              <a:rPr lang="es-MX" sz="2300" dirty="0" smtClean="0"/>
              <a:t>á</a:t>
            </a:r>
            <a:r>
              <a:rPr sz="2300" smtClean="0"/>
              <a:t>les </a:t>
            </a:r>
            <a:r>
              <a:rPr sz="2300"/>
              <a:t>son las reacciones a esta situación tanto en las comunidades de origen como en la sociedad receptora?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Miedo</a:t>
            </a:r>
          </a:p>
          <a:p>
            <a:r>
              <a:rPr lang="es-MX" dirty="0" smtClean="0"/>
              <a:t>San Luis de La Paz, </a:t>
            </a:r>
            <a:r>
              <a:rPr lang="es-MX" dirty="0" smtClean="0"/>
              <a:t>Houston </a:t>
            </a:r>
            <a:r>
              <a:rPr lang="es-MX" dirty="0" smtClean="0"/>
              <a:t>y Dallas</a:t>
            </a:r>
          </a:p>
          <a:p>
            <a:r>
              <a:rPr lang="es-MX" dirty="0" smtClean="0"/>
              <a:t>familiares de desaparecidos. </a:t>
            </a:r>
            <a:endParaRPr lang="es-MX" dirty="0" smtClean="0"/>
          </a:p>
          <a:p>
            <a:r>
              <a:rPr lang="es-MX" dirty="0" smtClean="0"/>
              <a:t>Mujeres </a:t>
            </a:r>
            <a:r>
              <a:rPr lang="es-MX" dirty="0" smtClean="0"/>
              <a:t>que se quedan y sus emociones</a:t>
            </a:r>
          </a:p>
          <a:p>
            <a:r>
              <a:rPr lang="es-MX" dirty="0" smtClean="0"/>
              <a:t>Incertidumbre, </a:t>
            </a:r>
            <a:r>
              <a:rPr lang="es-MX" dirty="0" smtClean="0"/>
              <a:t>desesperación</a:t>
            </a:r>
            <a:r>
              <a:rPr lang="es-MX" dirty="0" smtClean="0"/>
              <a:t>, </a:t>
            </a:r>
            <a:r>
              <a:rPr lang="es-MX" dirty="0" smtClean="0">
                <a:solidFill>
                  <a:srgbClr val="00B050"/>
                </a:solidFill>
              </a:rPr>
              <a:t>indignación</a:t>
            </a:r>
            <a:r>
              <a:rPr lang="es-MX" dirty="0" smtClean="0"/>
              <a:t> </a:t>
            </a:r>
            <a:r>
              <a:rPr lang="es-MX" dirty="0" smtClean="0"/>
              <a:t>y </a:t>
            </a:r>
            <a:r>
              <a:rPr lang="es-MX" dirty="0" smtClean="0">
                <a:solidFill>
                  <a:srgbClr val="0070C0"/>
                </a:solidFill>
              </a:rPr>
              <a:t>esperanza</a:t>
            </a:r>
          </a:p>
          <a:p>
            <a:r>
              <a:rPr lang="es-MX" dirty="0" smtClean="0"/>
              <a:t>Participantes en el </a:t>
            </a:r>
            <a:r>
              <a:rPr lang="es-MX" dirty="0" smtClean="0">
                <a:solidFill>
                  <a:srgbClr val="FF0000"/>
                </a:solidFill>
              </a:rPr>
              <a:t>movimiento social</a:t>
            </a:r>
          </a:p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Familias mexicanas con ascendencia </a:t>
            </a:r>
            <a:r>
              <a:rPr lang="es-MX" dirty="0" smtClean="0"/>
              <a:t>japonesa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976" y="1571612"/>
            <a:ext cx="3657600" cy="46634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sz="2600"/>
          </a:p>
          <a:p>
            <a:r>
              <a:rPr sz="2600"/>
              <a:t>Migración masiva a principios del siglo XX</a:t>
            </a:r>
          </a:p>
          <a:p>
            <a:r>
              <a:rPr sz="2600"/>
              <a:t>Más de 10,000 japoneses. Varones</a:t>
            </a:r>
          </a:p>
          <a:p>
            <a:r>
              <a:rPr lang="es-MX" sz="2600" dirty="0" smtClean="0"/>
              <a:t>I</a:t>
            </a:r>
            <a:r>
              <a:rPr sz="2600" smtClean="0"/>
              <a:t>ntegración </a:t>
            </a:r>
            <a:r>
              <a:rPr sz="2600"/>
              <a:t>a la sociedad mexicana: Matrimonio con mexicanas / católicos </a:t>
            </a:r>
          </a:p>
          <a:p>
            <a:r>
              <a:rPr sz="2600"/>
              <a:t>Ruptura de lazos con Japón en 1940s</a:t>
            </a:r>
          </a:p>
          <a:p>
            <a:r>
              <a:rPr sz="2600"/>
              <a:t>Discriminacion y asimilación</a:t>
            </a:r>
          </a:p>
          <a:p>
            <a:endParaRPr/>
          </a:p>
          <a:p>
            <a:endParaRPr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5072066" y="1500174"/>
          <a:ext cx="3657600" cy="4214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214810" y="1000108"/>
            <a:ext cx="4929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400" dirty="0" smtClean="0"/>
              <a:t>Pocas huellas del vínculo con Japón</a:t>
            </a:r>
            <a:endParaRPr lang="es-MX" sz="2400" dirty="0"/>
          </a:p>
        </p:txBody>
      </p:sp>
      <p:sp>
        <p:nvSpPr>
          <p:cNvPr id="9" name="8 Flecha abajo"/>
          <p:cNvSpPr/>
          <p:nvPr/>
        </p:nvSpPr>
        <p:spPr>
          <a:xfrm>
            <a:off x="6357950" y="4929198"/>
            <a:ext cx="114300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 redondeado"/>
          <p:cNvSpPr/>
          <p:nvPr/>
        </p:nvSpPr>
        <p:spPr>
          <a:xfrm>
            <a:off x="4786314" y="5429264"/>
            <a:ext cx="4214842" cy="3571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dirty="0" smtClean="0"/>
              <a:t>Envejecimiento de 2day 3ra generación</a:t>
            </a:r>
            <a:endParaRPr lang="es-MX" dirty="0"/>
          </a:p>
        </p:txBody>
      </p:sp>
      <p:sp>
        <p:nvSpPr>
          <p:cNvPr id="11" name="10 Flecha derecha"/>
          <p:cNvSpPr/>
          <p:nvPr/>
        </p:nvSpPr>
        <p:spPr>
          <a:xfrm rot="5400000">
            <a:off x="6572264" y="5643578"/>
            <a:ext cx="357190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 redondeado"/>
          <p:cNvSpPr/>
          <p:nvPr/>
        </p:nvSpPr>
        <p:spPr>
          <a:xfrm>
            <a:off x="4143372" y="6143644"/>
            <a:ext cx="4786346" cy="71435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dirty="0" smtClean="0"/>
              <a:t>Deseo de rescatar las memorias de sus ancestros y buscar sus raíces y responsabilidad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</TotalTime>
  <Words>935</Words>
  <Application>Microsoft Office PowerPoint</Application>
  <PresentationFormat>Presentación en pantalla (4:3)</PresentationFormat>
  <Paragraphs>120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Solsticio</vt:lpstr>
      <vt:lpstr>Itinerarios subjetivos y emociones en el fenómeno migratorio y los procesos transnacionales en el noreste de México</vt:lpstr>
      <vt:lpstr>Investigaciones sobre el fenómeno migratorio en el noreste</vt:lpstr>
      <vt:lpstr>Seguir a los migrantes, historias  migratorias y de sus vidas</vt:lpstr>
      <vt:lpstr>Emociones cambiantes </vt:lpstr>
      <vt:lpstr>Itinerario subjetivo</vt:lpstr>
      <vt:lpstr>4 estudios de caso</vt:lpstr>
      <vt:lpstr>Diapositiva 7</vt:lpstr>
      <vt:lpstr>Diapositiva 8</vt:lpstr>
      <vt:lpstr>Familias mexicanas con ascendencia japonesa</vt:lpstr>
      <vt:lpstr>Diapositiva 10</vt:lpstr>
    </vt:vector>
  </TitlesOfParts>
  <Company>Mobile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XYXY</dc:creator>
  <cp:lastModifiedBy>ShinjiHirai</cp:lastModifiedBy>
  <cp:revision>12</cp:revision>
  <dcterms:created xsi:type="dcterms:W3CDTF">2014-03-18T10:11:30Z</dcterms:created>
  <dcterms:modified xsi:type="dcterms:W3CDTF">2015-09-25T00:24:25Z</dcterms:modified>
</cp:coreProperties>
</file>